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1"/>
  </p:notesMasterIdLst>
  <p:sldIdLst>
    <p:sldId id="257" r:id="rId2"/>
    <p:sldId id="256" r:id="rId3"/>
    <p:sldId id="258" r:id="rId4"/>
    <p:sldId id="259" r:id="rId5"/>
    <p:sldId id="304" r:id="rId6"/>
    <p:sldId id="261" r:id="rId7"/>
    <p:sldId id="303" r:id="rId8"/>
    <p:sldId id="260" r:id="rId9"/>
    <p:sldId id="263" r:id="rId10"/>
    <p:sldId id="307" r:id="rId11"/>
    <p:sldId id="308" r:id="rId12"/>
    <p:sldId id="309" r:id="rId13"/>
    <p:sldId id="305" r:id="rId14"/>
    <p:sldId id="310" r:id="rId15"/>
    <p:sldId id="262" r:id="rId16"/>
    <p:sldId id="312" r:id="rId17"/>
    <p:sldId id="313" r:id="rId18"/>
    <p:sldId id="314" r:id="rId19"/>
    <p:sldId id="311" r:id="rId20"/>
    <p:sldId id="315" r:id="rId21"/>
    <p:sldId id="265" r:id="rId22"/>
    <p:sldId id="316" r:id="rId23"/>
    <p:sldId id="269" r:id="rId24"/>
    <p:sldId id="317" r:id="rId25"/>
    <p:sldId id="321" r:id="rId26"/>
    <p:sldId id="320" r:id="rId27"/>
    <p:sldId id="319" r:id="rId28"/>
    <p:sldId id="284" r:id="rId29"/>
    <p:sldId id="322" r:id="rId30"/>
    <p:sldId id="325" r:id="rId31"/>
    <p:sldId id="324" r:id="rId32"/>
    <p:sldId id="323" r:id="rId33"/>
    <p:sldId id="318" r:id="rId34"/>
    <p:sldId id="326" r:id="rId35"/>
    <p:sldId id="327" r:id="rId36"/>
    <p:sldId id="328" r:id="rId37"/>
    <p:sldId id="329" r:id="rId38"/>
    <p:sldId id="330" r:id="rId39"/>
    <p:sldId id="279" r:id="rId40"/>
  </p:sldIdLst>
  <p:sldSz cx="9144000" cy="5143500" type="screen16x9"/>
  <p:notesSz cx="6858000" cy="9144000"/>
  <p:embeddedFontLst>
    <p:embeddedFont>
      <p:font typeface="Antonio" panose="020B0604020202020204" charset="0"/>
      <p:regular r:id="rId42"/>
      <p:bold r:id="rId43"/>
    </p:embeddedFont>
    <p:embeddedFont>
      <p:font typeface="Bebas Neue" panose="020B0606020202050201" pitchFamily="34" charset="0"/>
      <p:regular r:id="rId44"/>
    </p:embeddedFont>
    <p:embeddedFont>
      <p:font typeface="Mongolian Baiti" panose="03000500000000000000" pitchFamily="66" charset="0"/>
      <p:regular r:id="rId45"/>
    </p:embeddedFont>
    <p:embeddedFont>
      <p:font typeface="Nunito Light" pitchFamily="2" charset="0"/>
      <p:regular r:id="rId46"/>
      <p: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BB2839-7449-4CFB-BFE9-F024D93819FC}" v="147" dt="2024-04-12T19:59:30.681"/>
  </p1510:revLst>
</p1510:revInfo>
</file>

<file path=ppt/tableStyles.xml><?xml version="1.0" encoding="utf-8"?>
<a:tblStyleLst xmlns:a="http://schemas.openxmlformats.org/drawingml/2006/main" def="{359DE72C-4812-4788-80A5-E6DBF5BFA7C5}">
  <a:tblStyle styleId="{359DE72C-4812-4788-80A5-E6DBF5BFA7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88" autoAdjust="0"/>
  </p:normalViewPr>
  <p:slideViewPr>
    <p:cSldViewPr snapToGrid="0">
      <p:cViewPr varScale="1">
        <p:scale>
          <a:sx n="117" d="100"/>
          <a:sy n="117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4170d791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4170d791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4170d7913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24170d7913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818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44c3afce6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44c3afce6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043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4170d7913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24170d7913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45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4170d7913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24170d7913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230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4170d7913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24170d7913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07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44c3afce6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44c3afce6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44c3afce6c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44c3afce6c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44c3afce6c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44c3afce6c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204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44f00e7041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44f00e7041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44f00e7041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44f00e7041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4064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4170d79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4170d79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44f00e7041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44f00e7041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411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44f00e7041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44f00e7041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002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44f00e7041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44f00e7041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45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fe1060210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fe1060210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fe1060210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fe1060210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5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fe1060210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fe1060210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191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fe1060210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fe1060210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054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fe1060210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fe1060210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982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44f00e7041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44f00e7041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603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44c3afce6c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44c3afce6c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904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446f5f487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446f5f487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44c3afce6c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44c3afce6c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082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44f00e7041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44f00e7041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1199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44f00e7041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44f00e7041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421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44f00e7041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44f00e7041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210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45835402f6_2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45835402f6_2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4170d7913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24170d7913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4170d7913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24170d7913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47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4170d7913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4170d7913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4170d7913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24170d7913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39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4170d7913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24170d7913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44c3afce6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44c3afce6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8" y="7061"/>
            <a:ext cx="3582917" cy="4844026"/>
          </a:xfrm>
          <a:custGeom>
            <a:avLst/>
            <a:gdLst/>
            <a:ahLst/>
            <a:cxnLst/>
            <a:rect l="l" t="t" r="r" b="b"/>
            <a:pathLst>
              <a:path w="112467" h="151364" fill="none" extrusionOk="0">
                <a:moveTo>
                  <a:pt x="8204" y="0"/>
                </a:moveTo>
                <a:cubicBezTo>
                  <a:pt x="0" y="19955"/>
                  <a:pt x="3120" y="43112"/>
                  <a:pt x="11704" y="62901"/>
                </a:cubicBezTo>
                <a:cubicBezTo>
                  <a:pt x="14681" y="69747"/>
                  <a:pt x="18336" y="76402"/>
                  <a:pt x="23420" y="81867"/>
                </a:cubicBezTo>
                <a:cubicBezTo>
                  <a:pt x="28504" y="87344"/>
                  <a:pt x="35136" y="91583"/>
                  <a:pt x="42506" y="92845"/>
                </a:cubicBezTo>
                <a:cubicBezTo>
                  <a:pt x="45578" y="93369"/>
                  <a:pt x="49816" y="92440"/>
                  <a:pt x="49935" y="89321"/>
                </a:cubicBezTo>
                <a:cubicBezTo>
                  <a:pt x="49983" y="87999"/>
                  <a:pt x="49161" y="86773"/>
                  <a:pt x="48137" y="85927"/>
                </a:cubicBezTo>
                <a:cubicBezTo>
                  <a:pt x="45447" y="83677"/>
                  <a:pt x="41315" y="83570"/>
                  <a:pt x="38220" y="85249"/>
                </a:cubicBezTo>
                <a:cubicBezTo>
                  <a:pt x="35136" y="86915"/>
                  <a:pt x="33040" y="90118"/>
                  <a:pt x="32183" y="93535"/>
                </a:cubicBezTo>
                <a:cubicBezTo>
                  <a:pt x="30123" y="101751"/>
                  <a:pt x="34719" y="110275"/>
                  <a:pt x="40648" y="116324"/>
                </a:cubicBezTo>
                <a:cubicBezTo>
                  <a:pt x="50042" y="125908"/>
                  <a:pt x="62723" y="131480"/>
                  <a:pt x="75331" y="136041"/>
                </a:cubicBezTo>
                <a:cubicBezTo>
                  <a:pt x="87952" y="140601"/>
                  <a:pt x="100989" y="144423"/>
                  <a:pt x="112467" y="151364"/>
                </a:cubicBezTo>
              </a:path>
            </a:pathLst>
          </a:custGeom>
          <a:noFill/>
          <a:ln w="7450" cap="flat" cmpd="sng">
            <a:solidFill>
              <a:srgbClr val="22222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272" y="1013574"/>
            <a:ext cx="5862718" cy="4666974"/>
          </a:xfrm>
          <a:custGeom>
            <a:avLst/>
            <a:gdLst/>
            <a:ahLst/>
            <a:cxnLst/>
            <a:rect l="l" t="t" r="r" b="b"/>
            <a:pathLst>
              <a:path w="183167" h="158283" fill="none" extrusionOk="0">
                <a:moveTo>
                  <a:pt x="183166" y="1"/>
                </a:moveTo>
                <a:cubicBezTo>
                  <a:pt x="156044" y="9597"/>
                  <a:pt x="127445" y="20218"/>
                  <a:pt x="109871" y="42268"/>
                </a:cubicBezTo>
                <a:cubicBezTo>
                  <a:pt x="105240" y="48066"/>
                  <a:pt x="101453" y="54746"/>
                  <a:pt x="100620" y="62008"/>
                </a:cubicBezTo>
                <a:cubicBezTo>
                  <a:pt x="99620" y="70652"/>
                  <a:pt x="103156" y="79665"/>
                  <a:pt x="109847" y="85535"/>
                </a:cubicBezTo>
                <a:cubicBezTo>
                  <a:pt x="116527" y="91405"/>
                  <a:pt x="126195" y="93977"/>
                  <a:pt x="135077" y="92250"/>
                </a:cubicBezTo>
                <a:cubicBezTo>
                  <a:pt x="138696" y="91548"/>
                  <a:pt x="142947" y="88476"/>
                  <a:pt x="141280" y="85309"/>
                </a:cubicBezTo>
                <a:cubicBezTo>
                  <a:pt x="140482" y="83773"/>
                  <a:pt x="138589" y="83118"/>
                  <a:pt x="136863" y="82725"/>
                </a:cubicBezTo>
                <a:cubicBezTo>
                  <a:pt x="128754" y="80904"/>
                  <a:pt x="120265" y="82011"/>
                  <a:pt x="112074" y="83463"/>
                </a:cubicBezTo>
                <a:cubicBezTo>
                  <a:pt x="94798" y="86523"/>
                  <a:pt x="77831" y="91155"/>
                  <a:pt x="61448" y="97251"/>
                </a:cubicBezTo>
                <a:cubicBezTo>
                  <a:pt x="46923" y="102668"/>
                  <a:pt x="32647" y="109383"/>
                  <a:pt x="21110" y="119456"/>
                </a:cubicBezTo>
                <a:cubicBezTo>
                  <a:pt x="9585" y="129529"/>
                  <a:pt x="965" y="143340"/>
                  <a:pt x="0" y="158282"/>
                </a:cubicBezTo>
              </a:path>
            </a:pathLst>
          </a:custGeom>
          <a:noFill/>
          <a:ln w="7450" cap="flat" cmpd="sng">
            <a:solidFill>
              <a:srgbClr val="22222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63" y="1879900"/>
            <a:ext cx="2159901" cy="2090755"/>
          </a:xfrm>
          <a:custGeom>
            <a:avLst/>
            <a:gdLst/>
            <a:ahLst/>
            <a:cxnLst/>
            <a:rect l="l" t="t" r="r" b="b"/>
            <a:pathLst>
              <a:path w="67629" h="65331" fill="none" extrusionOk="0">
                <a:moveTo>
                  <a:pt x="67628" y="56650"/>
                </a:moveTo>
                <a:cubicBezTo>
                  <a:pt x="48376" y="65330"/>
                  <a:pt x="25206" y="60222"/>
                  <a:pt x="11657" y="51066"/>
                </a:cubicBezTo>
                <a:cubicBezTo>
                  <a:pt x="7668" y="48364"/>
                  <a:pt x="4037" y="45137"/>
                  <a:pt x="2061" y="41149"/>
                </a:cubicBezTo>
                <a:cubicBezTo>
                  <a:pt x="84" y="37172"/>
                  <a:pt x="1" y="32350"/>
                  <a:pt x="2763" y="28730"/>
                </a:cubicBezTo>
                <a:cubicBezTo>
                  <a:pt x="5049" y="25730"/>
                  <a:pt x="8978" y="23873"/>
                  <a:pt x="13026" y="22884"/>
                </a:cubicBezTo>
                <a:cubicBezTo>
                  <a:pt x="17086" y="21908"/>
                  <a:pt x="21337" y="21706"/>
                  <a:pt x="25528" y="21313"/>
                </a:cubicBezTo>
                <a:cubicBezTo>
                  <a:pt x="34076" y="20527"/>
                  <a:pt x="42649" y="18920"/>
                  <a:pt x="50245" y="15514"/>
                </a:cubicBezTo>
                <a:cubicBezTo>
                  <a:pt x="57841" y="12109"/>
                  <a:pt x="64449" y="6763"/>
                  <a:pt x="67628" y="1"/>
                </a:cubicBezTo>
              </a:path>
            </a:pathLst>
          </a:custGeom>
          <a:noFill/>
          <a:ln w="7450" cap="flat" cmpd="sng">
            <a:solidFill>
              <a:srgbClr val="22222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639825" y="1081200"/>
            <a:ext cx="2981100" cy="29811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1150" y="3186550"/>
            <a:ext cx="44625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739692" y="10102"/>
            <a:ext cx="1404565" cy="1996220"/>
          </a:xfrm>
          <a:custGeom>
            <a:avLst/>
            <a:gdLst/>
            <a:ahLst/>
            <a:cxnLst/>
            <a:rect l="l" t="t" r="r" b="b"/>
            <a:pathLst>
              <a:path w="44089" h="62377" fill="none" extrusionOk="0">
                <a:moveTo>
                  <a:pt x="33242" y="0"/>
                </a:moveTo>
                <a:cubicBezTo>
                  <a:pt x="27182" y="2691"/>
                  <a:pt x="23301" y="9835"/>
                  <a:pt x="24860" y="16276"/>
                </a:cubicBezTo>
                <a:cubicBezTo>
                  <a:pt x="26420" y="22705"/>
                  <a:pt x="33635" y="27349"/>
                  <a:pt x="40017" y="25622"/>
                </a:cubicBezTo>
                <a:cubicBezTo>
                  <a:pt x="41993" y="25087"/>
                  <a:pt x="44041" y="23658"/>
                  <a:pt x="44065" y="21622"/>
                </a:cubicBezTo>
                <a:cubicBezTo>
                  <a:pt x="44089" y="19646"/>
                  <a:pt x="42196" y="18205"/>
                  <a:pt x="40386" y="17383"/>
                </a:cubicBezTo>
                <a:cubicBezTo>
                  <a:pt x="34302" y="14621"/>
                  <a:pt x="26825" y="15169"/>
                  <a:pt x="21205" y="18788"/>
                </a:cubicBezTo>
                <a:cubicBezTo>
                  <a:pt x="17752" y="21015"/>
                  <a:pt x="14883" y="24610"/>
                  <a:pt x="14752" y="28718"/>
                </a:cubicBezTo>
                <a:cubicBezTo>
                  <a:pt x="14609" y="32826"/>
                  <a:pt x="18014" y="37064"/>
                  <a:pt x="22110" y="36790"/>
                </a:cubicBezTo>
                <a:cubicBezTo>
                  <a:pt x="23062" y="36731"/>
                  <a:pt x="24027" y="36421"/>
                  <a:pt x="24682" y="35743"/>
                </a:cubicBezTo>
                <a:cubicBezTo>
                  <a:pt x="25337" y="35052"/>
                  <a:pt x="25587" y="33933"/>
                  <a:pt x="25086" y="33123"/>
                </a:cubicBezTo>
                <a:cubicBezTo>
                  <a:pt x="24813" y="32659"/>
                  <a:pt x="24348" y="32349"/>
                  <a:pt x="23884" y="32099"/>
                </a:cubicBezTo>
                <a:cubicBezTo>
                  <a:pt x="19443" y="29671"/>
                  <a:pt x="13633" y="31028"/>
                  <a:pt x="9811" y="34338"/>
                </a:cubicBezTo>
                <a:cubicBezTo>
                  <a:pt x="5989" y="37660"/>
                  <a:pt x="3893" y="42541"/>
                  <a:pt x="2691" y="47458"/>
                </a:cubicBezTo>
                <a:cubicBezTo>
                  <a:pt x="1500" y="52364"/>
                  <a:pt x="1095" y="57436"/>
                  <a:pt x="0" y="62377"/>
                </a:cubicBezTo>
              </a:path>
            </a:pathLst>
          </a:custGeom>
          <a:noFill/>
          <a:ln w="7450" cap="flat" cmpd="sng">
            <a:solidFill>
              <a:srgbClr val="22222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7611465" y="3908390"/>
            <a:ext cx="1508516" cy="1242209"/>
          </a:xfrm>
          <a:custGeom>
            <a:avLst/>
            <a:gdLst/>
            <a:ahLst/>
            <a:cxnLst/>
            <a:rect l="l" t="t" r="r" b="b"/>
            <a:pathLst>
              <a:path w="47352" h="38816" fill="none" extrusionOk="0">
                <a:moveTo>
                  <a:pt x="0" y="632"/>
                </a:moveTo>
                <a:cubicBezTo>
                  <a:pt x="7203" y="1"/>
                  <a:pt x="14573" y="1477"/>
                  <a:pt x="20967" y="4823"/>
                </a:cubicBezTo>
                <a:cubicBezTo>
                  <a:pt x="23848" y="6335"/>
                  <a:pt x="26718" y="8454"/>
                  <a:pt x="27634" y="11574"/>
                </a:cubicBezTo>
                <a:cubicBezTo>
                  <a:pt x="28396" y="14134"/>
                  <a:pt x="27611" y="17051"/>
                  <a:pt x="25753" y="18967"/>
                </a:cubicBezTo>
                <a:cubicBezTo>
                  <a:pt x="23896" y="20884"/>
                  <a:pt x="21062" y="21754"/>
                  <a:pt x="18431" y="21325"/>
                </a:cubicBezTo>
                <a:cubicBezTo>
                  <a:pt x="16645" y="21027"/>
                  <a:pt x="14788" y="19944"/>
                  <a:pt x="14407" y="18170"/>
                </a:cubicBezTo>
                <a:cubicBezTo>
                  <a:pt x="14026" y="16372"/>
                  <a:pt x="15359" y="14562"/>
                  <a:pt x="17038" y="13824"/>
                </a:cubicBezTo>
                <a:cubicBezTo>
                  <a:pt x="18717" y="13086"/>
                  <a:pt x="20634" y="13169"/>
                  <a:pt x="22455" y="13348"/>
                </a:cubicBezTo>
                <a:cubicBezTo>
                  <a:pt x="25432" y="13657"/>
                  <a:pt x="28385" y="14193"/>
                  <a:pt x="31290" y="14943"/>
                </a:cubicBezTo>
                <a:cubicBezTo>
                  <a:pt x="34326" y="15741"/>
                  <a:pt x="37362" y="16812"/>
                  <a:pt x="39803" y="18765"/>
                </a:cubicBezTo>
                <a:cubicBezTo>
                  <a:pt x="45530" y="23373"/>
                  <a:pt x="46649" y="31505"/>
                  <a:pt x="47351" y="38815"/>
                </a:cubicBezTo>
              </a:path>
            </a:pathLst>
          </a:custGeom>
          <a:noFill/>
          <a:ln w="7450" cap="flat" cmpd="sng">
            <a:solidFill>
              <a:srgbClr val="22222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7521950" y="1185375"/>
            <a:ext cx="392700" cy="3927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1637975" y="4567925"/>
            <a:ext cx="249300" cy="249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030675" y="505575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2700000">
            <a:off x="4832593" y="4875639"/>
            <a:ext cx="1803971" cy="1803971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3893225" y="1547125"/>
            <a:ext cx="4465500" cy="158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841324" y="3647358"/>
            <a:ext cx="16974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2"/>
          </p:nvPr>
        </p:nvSpPr>
        <p:spPr>
          <a:xfrm>
            <a:off x="4647553" y="3647358"/>
            <a:ext cx="16974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3"/>
          </p:nvPr>
        </p:nvSpPr>
        <p:spPr>
          <a:xfrm>
            <a:off x="2768508" y="3647358"/>
            <a:ext cx="16974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4"/>
          </p:nvPr>
        </p:nvSpPr>
        <p:spPr>
          <a:xfrm>
            <a:off x="6552574" y="3647358"/>
            <a:ext cx="16974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hasCustomPrompt="1"/>
          </p:nvPr>
        </p:nvSpPr>
        <p:spPr>
          <a:xfrm>
            <a:off x="1328824" y="2787500"/>
            <a:ext cx="72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5" hasCustomPrompt="1"/>
          </p:nvPr>
        </p:nvSpPr>
        <p:spPr>
          <a:xfrm>
            <a:off x="5133553" y="2787500"/>
            <a:ext cx="725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6" hasCustomPrompt="1"/>
          </p:nvPr>
        </p:nvSpPr>
        <p:spPr>
          <a:xfrm>
            <a:off x="3254508" y="2787500"/>
            <a:ext cx="725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7" hasCustomPrompt="1"/>
          </p:nvPr>
        </p:nvSpPr>
        <p:spPr>
          <a:xfrm>
            <a:off x="7040074" y="2787500"/>
            <a:ext cx="72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>
            <a:off x="841324" y="3239408"/>
            <a:ext cx="1697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9"/>
          </p:nvPr>
        </p:nvSpPr>
        <p:spPr>
          <a:xfrm>
            <a:off x="4647553" y="3239408"/>
            <a:ext cx="1697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3"/>
          </p:nvPr>
        </p:nvSpPr>
        <p:spPr>
          <a:xfrm>
            <a:off x="2768508" y="3239408"/>
            <a:ext cx="1697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>
            <a:off x="6552574" y="3239408"/>
            <a:ext cx="1697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0" y="0"/>
            <a:ext cx="1686825" cy="2220875"/>
          </a:xfrm>
          <a:custGeom>
            <a:avLst/>
            <a:gdLst/>
            <a:ahLst/>
            <a:cxnLst/>
            <a:rect l="l" t="t" r="r" b="b"/>
            <a:pathLst>
              <a:path w="67473" h="88835" extrusionOk="0">
                <a:moveTo>
                  <a:pt x="67473" y="0"/>
                </a:moveTo>
                <a:cubicBezTo>
                  <a:pt x="67473" y="18179"/>
                  <a:pt x="46314" y="37774"/>
                  <a:pt x="28135" y="37774"/>
                </a:cubicBezTo>
                <a:cubicBezTo>
                  <a:pt x="25291" y="37774"/>
                  <a:pt x="21576" y="38172"/>
                  <a:pt x="19799" y="35951"/>
                </a:cubicBezTo>
                <a:cubicBezTo>
                  <a:pt x="15843" y="31009"/>
                  <a:pt x="30771" y="25224"/>
                  <a:pt x="36732" y="27354"/>
                </a:cubicBezTo>
                <a:cubicBezTo>
                  <a:pt x="42427" y="29389"/>
                  <a:pt x="43149" y="38941"/>
                  <a:pt x="41682" y="44808"/>
                </a:cubicBezTo>
                <a:cubicBezTo>
                  <a:pt x="36781" y="64414"/>
                  <a:pt x="3329" y="68902"/>
                  <a:pt x="0" y="8883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Google Shape;133;p13"/>
          <p:cNvSpPr/>
          <p:nvPr/>
        </p:nvSpPr>
        <p:spPr>
          <a:xfrm rot="8507338">
            <a:off x="7991132" y="4057100"/>
            <a:ext cx="879301" cy="81412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13"/>
          <p:cNvGrpSpPr/>
          <p:nvPr/>
        </p:nvGrpSpPr>
        <p:grpSpPr>
          <a:xfrm>
            <a:off x="392515" y="4302596"/>
            <a:ext cx="641419" cy="611952"/>
            <a:chOff x="2122577" y="3834496"/>
            <a:chExt cx="641419" cy="611952"/>
          </a:xfrm>
        </p:grpSpPr>
        <p:sp>
          <p:nvSpPr>
            <p:cNvPr id="135" name="Google Shape;135;p13"/>
            <p:cNvSpPr/>
            <p:nvPr/>
          </p:nvSpPr>
          <p:spPr>
            <a:xfrm>
              <a:off x="2122577" y="3834496"/>
              <a:ext cx="641419" cy="611952"/>
            </a:xfrm>
            <a:custGeom>
              <a:avLst/>
              <a:gdLst/>
              <a:ahLst/>
              <a:cxnLst/>
              <a:rect l="l" t="t" r="r" b="b"/>
              <a:pathLst>
                <a:path w="20134" h="19122" fill="none" extrusionOk="0">
                  <a:moveTo>
                    <a:pt x="10002" y="18717"/>
                  </a:moveTo>
                  <a:cubicBezTo>
                    <a:pt x="12657" y="18324"/>
                    <a:pt x="15288" y="17324"/>
                    <a:pt x="17193" y="15240"/>
                  </a:cubicBezTo>
                  <a:cubicBezTo>
                    <a:pt x="19086" y="13168"/>
                    <a:pt x="20134" y="9870"/>
                    <a:pt x="19360" y="6775"/>
                  </a:cubicBezTo>
                  <a:cubicBezTo>
                    <a:pt x="18360" y="2810"/>
                    <a:pt x="14621" y="214"/>
                    <a:pt x="11168" y="131"/>
                  </a:cubicBezTo>
                  <a:cubicBezTo>
                    <a:pt x="5918" y="0"/>
                    <a:pt x="0" y="3798"/>
                    <a:pt x="143" y="10644"/>
                  </a:cubicBezTo>
                  <a:cubicBezTo>
                    <a:pt x="191" y="13002"/>
                    <a:pt x="989" y="15585"/>
                    <a:pt x="2667" y="17181"/>
                  </a:cubicBezTo>
                  <a:cubicBezTo>
                    <a:pt x="4703" y="19121"/>
                    <a:pt x="7680" y="19062"/>
                    <a:pt x="10002" y="1871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2222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2315251" y="4117975"/>
              <a:ext cx="27334" cy="2745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1" y="203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203"/>
                    <a:pt x="668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480624" y="4065010"/>
              <a:ext cx="27366" cy="27458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67"/>
                    <a:pt x="191" y="858"/>
                    <a:pt x="430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2336118" y="4163706"/>
              <a:ext cx="223066" cy="138315"/>
            </a:xfrm>
            <a:custGeom>
              <a:avLst/>
              <a:gdLst/>
              <a:ahLst/>
              <a:cxnLst/>
              <a:rect l="l" t="t" r="r" b="b"/>
              <a:pathLst>
                <a:path w="7002" h="4322" fill="none" extrusionOk="0">
                  <a:moveTo>
                    <a:pt x="1" y="2107"/>
                  </a:moveTo>
                  <a:cubicBezTo>
                    <a:pt x="1620" y="4322"/>
                    <a:pt x="7001" y="3036"/>
                    <a:pt x="6656" y="0"/>
                  </a:cubicBezTo>
                </a:path>
              </a:pathLst>
            </a:custGeom>
            <a:noFill/>
            <a:ln w="9525" cap="rnd" cmpd="sng">
              <a:solidFill>
                <a:srgbClr val="2222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3"/>
          <p:cNvSpPr/>
          <p:nvPr/>
        </p:nvSpPr>
        <p:spPr>
          <a:xfrm>
            <a:off x="7175092" y="0"/>
            <a:ext cx="1981925" cy="1033875"/>
          </a:xfrm>
          <a:custGeom>
            <a:avLst/>
            <a:gdLst/>
            <a:ahLst/>
            <a:cxnLst/>
            <a:rect l="l" t="t" r="r" b="b"/>
            <a:pathLst>
              <a:path w="79277" h="41355" extrusionOk="0">
                <a:moveTo>
                  <a:pt x="602" y="0"/>
                </a:moveTo>
                <a:cubicBezTo>
                  <a:pt x="41" y="4494"/>
                  <a:pt x="-686" y="9663"/>
                  <a:pt x="1644" y="13546"/>
                </a:cubicBezTo>
                <a:cubicBezTo>
                  <a:pt x="4346" y="18049"/>
                  <a:pt x="9544" y="21265"/>
                  <a:pt x="14670" y="22404"/>
                </a:cubicBezTo>
                <a:cubicBezTo>
                  <a:pt x="22328" y="24105"/>
                  <a:pt x="40478" y="18259"/>
                  <a:pt x="35771" y="11983"/>
                </a:cubicBezTo>
                <a:cubicBezTo>
                  <a:pt x="33840" y="9409"/>
                  <a:pt x="27288" y="9501"/>
                  <a:pt x="26132" y="12504"/>
                </a:cubicBezTo>
                <a:cubicBezTo>
                  <a:pt x="24452" y="16869"/>
                  <a:pt x="28037" y="22222"/>
                  <a:pt x="31343" y="25530"/>
                </a:cubicBezTo>
                <a:cubicBezTo>
                  <a:pt x="43115" y="37307"/>
                  <a:pt x="63482" y="44869"/>
                  <a:pt x="79277" y="3959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Google Shape;140;p13"/>
          <p:cNvSpPr/>
          <p:nvPr/>
        </p:nvSpPr>
        <p:spPr>
          <a:xfrm>
            <a:off x="3412725" y="4658135"/>
            <a:ext cx="2442300" cy="506525"/>
          </a:xfrm>
          <a:custGeom>
            <a:avLst/>
            <a:gdLst/>
            <a:ahLst/>
            <a:cxnLst/>
            <a:rect l="l" t="t" r="r" b="b"/>
            <a:pathLst>
              <a:path w="97692" h="20261" extrusionOk="0">
                <a:moveTo>
                  <a:pt x="0" y="20261"/>
                </a:moveTo>
                <a:cubicBezTo>
                  <a:pt x="14557" y="-8871"/>
                  <a:pt x="74649" y="-4056"/>
                  <a:pt x="97692" y="1895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Google Shape;141;p13"/>
          <p:cNvSpPr/>
          <p:nvPr/>
        </p:nvSpPr>
        <p:spPr>
          <a:xfrm>
            <a:off x="207000" y="2619125"/>
            <a:ext cx="319200" cy="319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8598325" y="2990400"/>
            <a:ext cx="249300" cy="249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8741100" y="2718825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128050" y="2343825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>
            <a:spLocks noGrp="1"/>
          </p:cNvSpPr>
          <p:nvPr>
            <p:ph type="pic" idx="15"/>
          </p:nvPr>
        </p:nvSpPr>
        <p:spPr>
          <a:xfrm>
            <a:off x="1043725" y="1322985"/>
            <a:ext cx="1362900" cy="136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3"/>
          <p:cNvSpPr>
            <a:spLocks noGrp="1"/>
          </p:cNvSpPr>
          <p:nvPr>
            <p:ph type="pic" idx="16"/>
          </p:nvPr>
        </p:nvSpPr>
        <p:spPr>
          <a:xfrm>
            <a:off x="2939108" y="1322985"/>
            <a:ext cx="1362900" cy="136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3"/>
          <p:cNvSpPr>
            <a:spLocks noGrp="1"/>
          </p:cNvSpPr>
          <p:nvPr>
            <p:ph type="pic" idx="17"/>
          </p:nvPr>
        </p:nvSpPr>
        <p:spPr>
          <a:xfrm>
            <a:off x="4826624" y="1322985"/>
            <a:ext cx="1362900" cy="136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3"/>
          <p:cNvSpPr>
            <a:spLocks noGrp="1"/>
          </p:cNvSpPr>
          <p:nvPr>
            <p:ph type="pic" idx="18"/>
          </p:nvPr>
        </p:nvSpPr>
        <p:spPr>
          <a:xfrm>
            <a:off x="6720308" y="1322985"/>
            <a:ext cx="1362900" cy="136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3"/>
          <p:cNvSpPr txBox="1">
            <a:spLocks noGrp="1"/>
          </p:cNvSpPr>
          <p:nvPr>
            <p:ph type="title" idx="19"/>
          </p:nvPr>
        </p:nvSpPr>
        <p:spPr>
          <a:xfrm>
            <a:off x="865625" y="47037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1_1_1_1">
    <p:bg>
      <p:bgPr>
        <a:solidFill>
          <a:schemeClr val="l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>
            <a:spLocks noGrp="1"/>
          </p:cNvSpPr>
          <p:nvPr>
            <p:ph type="pic" idx="2"/>
          </p:nvPr>
        </p:nvSpPr>
        <p:spPr>
          <a:xfrm>
            <a:off x="1184250" y="1178419"/>
            <a:ext cx="1545900" cy="154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7"/>
          <p:cNvSpPr txBox="1">
            <a:spLocks noGrp="1"/>
          </p:cNvSpPr>
          <p:nvPr>
            <p:ph type="subTitle" idx="1"/>
          </p:nvPr>
        </p:nvSpPr>
        <p:spPr>
          <a:xfrm>
            <a:off x="3525750" y="3822279"/>
            <a:ext cx="20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3"/>
          </p:nvPr>
        </p:nvSpPr>
        <p:spPr>
          <a:xfrm>
            <a:off x="911000" y="3822274"/>
            <a:ext cx="20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4"/>
          </p:nvPr>
        </p:nvSpPr>
        <p:spPr>
          <a:xfrm>
            <a:off x="6140500" y="3822286"/>
            <a:ext cx="20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 hasCustomPrompt="1"/>
          </p:nvPr>
        </p:nvSpPr>
        <p:spPr>
          <a:xfrm>
            <a:off x="1641523" y="2962158"/>
            <a:ext cx="631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7"/>
          <p:cNvSpPr txBox="1">
            <a:spLocks noGrp="1"/>
          </p:cNvSpPr>
          <p:nvPr>
            <p:ph type="title" idx="5" hasCustomPrompt="1"/>
          </p:nvPr>
        </p:nvSpPr>
        <p:spPr>
          <a:xfrm>
            <a:off x="4252250" y="2962158"/>
            <a:ext cx="631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title" idx="6" hasCustomPrompt="1"/>
          </p:nvPr>
        </p:nvSpPr>
        <p:spPr>
          <a:xfrm>
            <a:off x="6870975" y="2962158"/>
            <a:ext cx="631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7"/>
          </p:nvPr>
        </p:nvSpPr>
        <p:spPr>
          <a:xfrm>
            <a:off x="3525756" y="3528107"/>
            <a:ext cx="2092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8"/>
          </p:nvPr>
        </p:nvSpPr>
        <p:spPr>
          <a:xfrm>
            <a:off x="911005" y="3528107"/>
            <a:ext cx="2092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9"/>
          </p:nvPr>
        </p:nvSpPr>
        <p:spPr>
          <a:xfrm>
            <a:off x="6140507" y="3528107"/>
            <a:ext cx="2092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7116750" y="13025"/>
            <a:ext cx="2040275" cy="3380091"/>
          </a:xfrm>
          <a:custGeom>
            <a:avLst/>
            <a:gdLst/>
            <a:ahLst/>
            <a:cxnLst/>
            <a:rect l="l" t="t" r="r" b="b"/>
            <a:pathLst>
              <a:path w="81611" h="134424" extrusionOk="0">
                <a:moveTo>
                  <a:pt x="68325" y="0"/>
                </a:moveTo>
                <a:cubicBezTo>
                  <a:pt x="68325" y="6447"/>
                  <a:pt x="63280" y="11994"/>
                  <a:pt x="59467" y="17193"/>
                </a:cubicBezTo>
                <a:cubicBezTo>
                  <a:pt x="50388" y="29573"/>
                  <a:pt x="39156" y="40720"/>
                  <a:pt x="26382" y="49236"/>
                </a:cubicBezTo>
                <a:cubicBezTo>
                  <a:pt x="17213" y="55349"/>
                  <a:pt x="2934" y="59950"/>
                  <a:pt x="1373" y="70859"/>
                </a:cubicBezTo>
                <a:cubicBezTo>
                  <a:pt x="758" y="75158"/>
                  <a:pt x="16371" y="77189"/>
                  <a:pt x="14138" y="73464"/>
                </a:cubicBezTo>
                <a:cubicBezTo>
                  <a:pt x="10913" y="68083"/>
                  <a:pt x="-496" y="79721"/>
                  <a:pt x="71" y="85969"/>
                </a:cubicBezTo>
                <a:cubicBezTo>
                  <a:pt x="1577" y="102561"/>
                  <a:pt x="28400" y="104818"/>
                  <a:pt x="44618" y="108633"/>
                </a:cubicBezTo>
                <a:cubicBezTo>
                  <a:pt x="59251" y="112076"/>
                  <a:pt x="76863" y="120162"/>
                  <a:pt x="81611" y="13442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Google Shape;213;p17"/>
          <p:cNvSpPr/>
          <p:nvPr/>
        </p:nvSpPr>
        <p:spPr>
          <a:xfrm>
            <a:off x="-6525" y="13025"/>
            <a:ext cx="1497950" cy="1048875"/>
          </a:xfrm>
          <a:custGeom>
            <a:avLst/>
            <a:gdLst/>
            <a:ahLst/>
            <a:cxnLst/>
            <a:rect l="l" t="t" r="r" b="b"/>
            <a:pathLst>
              <a:path w="59918" h="41955" extrusionOk="0">
                <a:moveTo>
                  <a:pt x="59918" y="0"/>
                </a:moveTo>
                <a:cubicBezTo>
                  <a:pt x="52875" y="10564"/>
                  <a:pt x="42297" y="21608"/>
                  <a:pt x="29699" y="23186"/>
                </a:cubicBezTo>
                <a:cubicBezTo>
                  <a:pt x="26930" y="23533"/>
                  <a:pt x="23107" y="24583"/>
                  <a:pt x="21363" y="22404"/>
                </a:cubicBezTo>
                <a:cubicBezTo>
                  <a:pt x="20272" y="21041"/>
                  <a:pt x="20463" y="18208"/>
                  <a:pt x="21884" y="17194"/>
                </a:cubicBezTo>
                <a:cubicBezTo>
                  <a:pt x="24342" y="15439"/>
                  <a:pt x="28982" y="17437"/>
                  <a:pt x="30480" y="20060"/>
                </a:cubicBezTo>
                <a:cubicBezTo>
                  <a:pt x="32478" y="23558"/>
                  <a:pt x="31334" y="28820"/>
                  <a:pt x="28917" y="32043"/>
                </a:cubicBezTo>
                <a:cubicBezTo>
                  <a:pt x="22939" y="40013"/>
                  <a:pt x="8291" y="45122"/>
                  <a:pt x="0" y="3959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Google Shape;214;p17"/>
          <p:cNvSpPr/>
          <p:nvPr/>
        </p:nvSpPr>
        <p:spPr>
          <a:xfrm>
            <a:off x="-6525" y="2409750"/>
            <a:ext cx="1055076" cy="2715850"/>
          </a:xfrm>
          <a:custGeom>
            <a:avLst/>
            <a:gdLst/>
            <a:ahLst/>
            <a:cxnLst/>
            <a:rect l="l" t="t" r="r" b="b"/>
            <a:pathLst>
              <a:path w="41682" h="108634" extrusionOk="0">
                <a:moveTo>
                  <a:pt x="0" y="0"/>
                </a:moveTo>
                <a:cubicBezTo>
                  <a:pt x="9766" y="3251"/>
                  <a:pt x="14425" y="17645"/>
                  <a:pt x="13286" y="27875"/>
                </a:cubicBezTo>
                <a:cubicBezTo>
                  <a:pt x="12017" y="39268"/>
                  <a:pt x="7198" y="52241"/>
                  <a:pt x="12765" y="62262"/>
                </a:cubicBezTo>
                <a:cubicBezTo>
                  <a:pt x="14514" y="65411"/>
                  <a:pt x="25038" y="68217"/>
                  <a:pt x="23185" y="65128"/>
                </a:cubicBezTo>
                <a:cubicBezTo>
                  <a:pt x="21708" y="62666"/>
                  <a:pt x="16618" y="62577"/>
                  <a:pt x="14588" y="64607"/>
                </a:cubicBezTo>
                <a:cubicBezTo>
                  <a:pt x="11757" y="67438"/>
                  <a:pt x="10718" y="72532"/>
                  <a:pt x="11983" y="76330"/>
                </a:cubicBezTo>
                <a:cubicBezTo>
                  <a:pt x="14014" y="82429"/>
                  <a:pt x="21511" y="85125"/>
                  <a:pt x="27093" y="88314"/>
                </a:cubicBezTo>
                <a:cubicBezTo>
                  <a:pt x="34333" y="92450"/>
                  <a:pt x="41682" y="100296"/>
                  <a:pt x="41682" y="10863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5" name="Google Shape;215;p17"/>
          <p:cNvGrpSpPr/>
          <p:nvPr/>
        </p:nvGrpSpPr>
        <p:grpSpPr>
          <a:xfrm>
            <a:off x="3088315" y="4443625"/>
            <a:ext cx="503350" cy="478050"/>
            <a:chOff x="2997140" y="2769825"/>
            <a:chExt cx="503350" cy="478050"/>
          </a:xfrm>
        </p:grpSpPr>
        <p:sp>
          <p:nvSpPr>
            <p:cNvPr id="216" name="Google Shape;216;p17"/>
            <p:cNvSpPr/>
            <p:nvPr/>
          </p:nvSpPr>
          <p:spPr>
            <a:xfrm>
              <a:off x="3148340" y="29912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1" y="203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203"/>
                    <a:pt x="668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17"/>
            <p:cNvGrpSpPr/>
            <p:nvPr/>
          </p:nvGrpSpPr>
          <p:grpSpPr>
            <a:xfrm>
              <a:off x="2997140" y="2769825"/>
              <a:ext cx="503350" cy="478050"/>
              <a:chOff x="2997140" y="2769825"/>
              <a:chExt cx="503350" cy="478050"/>
            </a:xfrm>
          </p:grpSpPr>
          <p:sp>
            <p:nvSpPr>
              <p:cNvPr id="218" name="Google Shape;218;p17"/>
              <p:cNvSpPr/>
              <p:nvPr/>
            </p:nvSpPr>
            <p:spPr>
              <a:xfrm>
                <a:off x="2997140" y="2769825"/>
                <a:ext cx="503350" cy="478050"/>
              </a:xfrm>
              <a:custGeom>
                <a:avLst/>
                <a:gdLst/>
                <a:ahLst/>
                <a:cxnLst/>
                <a:rect l="l" t="t" r="r" b="b"/>
                <a:pathLst>
                  <a:path w="20134" h="19122" fill="none" extrusionOk="0">
                    <a:moveTo>
                      <a:pt x="10002" y="18717"/>
                    </a:moveTo>
                    <a:cubicBezTo>
                      <a:pt x="12657" y="18324"/>
                      <a:pt x="15288" y="17324"/>
                      <a:pt x="17193" y="15240"/>
                    </a:cubicBezTo>
                    <a:cubicBezTo>
                      <a:pt x="19086" y="13168"/>
                      <a:pt x="20134" y="9870"/>
                      <a:pt x="19360" y="6775"/>
                    </a:cubicBezTo>
                    <a:cubicBezTo>
                      <a:pt x="18360" y="2810"/>
                      <a:pt x="14621" y="214"/>
                      <a:pt x="11168" y="131"/>
                    </a:cubicBezTo>
                    <a:cubicBezTo>
                      <a:pt x="5918" y="0"/>
                      <a:pt x="0" y="3798"/>
                      <a:pt x="143" y="10644"/>
                    </a:cubicBezTo>
                    <a:cubicBezTo>
                      <a:pt x="191" y="13002"/>
                      <a:pt x="989" y="15585"/>
                      <a:pt x="2667" y="17181"/>
                    </a:cubicBezTo>
                    <a:cubicBezTo>
                      <a:pt x="4703" y="19121"/>
                      <a:pt x="7680" y="19062"/>
                      <a:pt x="10002" y="1871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278115" y="2949900"/>
                <a:ext cx="2147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858" extrusionOk="0">
                    <a:moveTo>
                      <a:pt x="430" y="0"/>
                    </a:moveTo>
                    <a:cubicBezTo>
                      <a:pt x="191" y="0"/>
                      <a:pt x="1" y="191"/>
                      <a:pt x="1" y="429"/>
                    </a:cubicBezTo>
                    <a:cubicBezTo>
                      <a:pt x="1" y="667"/>
                      <a:pt x="191" y="858"/>
                      <a:pt x="430" y="858"/>
                    </a:cubicBezTo>
                    <a:cubicBezTo>
                      <a:pt x="668" y="858"/>
                      <a:pt x="858" y="667"/>
                      <a:pt x="858" y="429"/>
                    </a:cubicBezTo>
                    <a:cubicBezTo>
                      <a:pt x="858" y="191"/>
                      <a:pt x="668" y="0"/>
                      <a:pt x="430" y="0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3164715" y="3027000"/>
                <a:ext cx="175050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7002" h="4322" fill="none" extrusionOk="0">
                    <a:moveTo>
                      <a:pt x="1" y="2107"/>
                    </a:moveTo>
                    <a:cubicBezTo>
                      <a:pt x="1620" y="4322"/>
                      <a:pt x="7001" y="3036"/>
                      <a:pt x="6656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1" name="Google Shape;221;p17"/>
          <p:cNvSpPr>
            <a:spLocks noGrp="1"/>
          </p:cNvSpPr>
          <p:nvPr>
            <p:ph type="pic" idx="13"/>
          </p:nvPr>
        </p:nvSpPr>
        <p:spPr>
          <a:xfrm>
            <a:off x="3799025" y="1178419"/>
            <a:ext cx="1545900" cy="154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7"/>
          <p:cNvSpPr>
            <a:spLocks noGrp="1"/>
          </p:cNvSpPr>
          <p:nvPr>
            <p:ph type="pic" idx="14"/>
          </p:nvPr>
        </p:nvSpPr>
        <p:spPr>
          <a:xfrm>
            <a:off x="6413800" y="1178419"/>
            <a:ext cx="1545900" cy="154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7"/>
          <p:cNvSpPr txBox="1">
            <a:spLocks noGrp="1"/>
          </p:cNvSpPr>
          <p:nvPr>
            <p:ph type="title" idx="15"/>
          </p:nvPr>
        </p:nvSpPr>
        <p:spPr>
          <a:xfrm>
            <a:off x="865625" y="47037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2">
    <p:bg>
      <p:bgPr>
        <a:solidFill>
          <a:schemeClr val="l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>
            <a:spLocks noGrp="1"/>
          </p:cNvSpPr>
          <p:nvPr>
            <p:ph type="pic" idx="2"/>
          </p:nvPr>
        </p:nvSpPr>
        <p:spPr>
          <a:xfrm>
            <a:off x="3590913" y="2058750"/>
            <a:ext cx="1968900" cy="1968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9"/>
          <p:cNvSpPr txBox="1">
            <a:spLocks noGrp="1"/>
          </p:cNvSpPr>
          <p:nvPr>
            <p:ph type="subTitle" idx="1"/>
          </p:nvPr>
        </p:nvSpPr>
        <p:spPr>
          <a:xfrm>
            <a:off x="1478625" y="2363728"/>
            <a:ext cx="188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subTitle" idx="3"/>
          </p:nvPr>
        </p:nvSpPr>
        <p:spPr>
          <a:xfrm>
            <a:off x="5791700" y="2368964"/>
            <a:ext cx="188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subTitle" idx="4"/>
          </p:nvPr>
        </p:nvSpPr>
        <p:spPr>
          <a:xfrm>
            <a:off x="1478625" y="3682955"/>
            <a:ext cx="188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subTitle" idx="5"/>
          </p:nvPr>
        </p:nvSpPr>
        <p:spPr>
          <a:xfrm>
            <a:off x="5791700" y="3687853"/>
            <a:ext cx="188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9"/>
          <p:cNvSpPr txBox="1">
            <a:spLocks noGrp="1"/>
          </p:cNvSpPr>
          <p:nvPr>
            <p:ph type="subTitle" idx="6"/>
          </p:nvPr>
        </p:nvSpPr>
        <p:spPr>
          <a:xfrm>
            <a:off x="720000" y="921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"/>
          <p:cNvSpPr txBox="1">
            <a:spLocks noGrp="1"/>
          </p:cNvSpPr>
          <p:nvPr>
            <p:ph type="subTitle" idx="7"/>
          </p:nvPr>
        </p:nvSpPr>
        <p:spPr>
          <a:xfrm>
            <a:off x="1478625" y="2007400"/>
            <a:ext cx="1880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19"/>
          <p:cNvSpPr txBox="1">
            <a:spLocks noGrp="1"/>
          </p:cNvSpPr>
          <p:nvPr>
            <p:ph type="subTitle" idx="8"/>
          </p:nvPr>
        </p:nvSpPr>
        <p:spPr>
          <a:xfrm>
            <a:off x="5791702" y="2007400"/>
            <a:ext cx="1880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" name="Google Shape;254;p19"/>
          <p:cNvSpPr txBox="1">
            <a:spLocks noGrp="1"/>
          </p:cNvSpPr>
          <p:nvPr>
            <p:ph type="subTitle" idx="9"/>
          </p:nvPr>
        </p:nvSpPr>
        <p:spPr>
          <a:xfrm>
            <a:off x="1478625" y="3326627"/>
            <a:ext cx="1880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19"/>
          <p:cNvSpPr txBox="1">
            <a:spLocks noGrp="1"/>
          </p:cNvSpPr>
          <p:nvPr>
            <p:ph type="subTitle" idx="13"/>
          </p:nvPr>
        </p:nvSpPr>
        <p:spPr>
          <a:xfrm>
            <a:off x="5791702" y="3329363"/>
            <a:ext cx="1880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0" y="0"/>
            <a:ext cx="1779950" cy="856425"/>
          </a:xfrm>
          <a:custGeom>
            <a:avLst/>
            <a:gdLst/>
            <a:ahLst/>
            <a:cxnLst/>
            <a:rect l="l" t="t" r="r" b="b"/>
            <a:pathLst>
              <a:path w="71198" h="34257" extrusionOk="0">
                <a:moveTo>
                  <a:pt x="71198" y="0"/>
                </a:moveTo>
                <a:cubicBezTo>
                  <a:pt x="71198" y="13842"/>
                  <a:pt x="48692" y="24581"/>
                  <a:pt x="35337" y="20940"/>
                </a:cubicBezTo>
                <a:cubicBezTo>
                  <a:pt x="32351" y="20126"/>
                  <a:pt x="28231" y="16771"/>
                  <a:pt x="29317" y="13873"/>
                </a:cubicBezTo>
                <a:cubicBezTo>
                  <a:pt x="30596" y="10460"/>
                  <a:pt x="37016" y="9757"/>
                  <a:pt x="40049" y="11779"/>
                </a:cubicBezTo>
                <a:cubicBezTo>
                  <a:pt x="43106" y="13817"/>
                  <a:pt x="43039" y="19834"/>
                  <a:pt x="40834" y="22773"/>
                </a:cubicBezTo>
                <a:cubicBezTo>
                  <a:pt x="32452" y="33948"/>
                  <a:pt x="13252" y="36613"/>
                  <a:pt x="0" y="3219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19"/>
          <p:cNvSpPr/>
          <p:nvPr/>
        </p:nvSpPr>
        <p:spPr>
          <a:xfrm>
            <a:off x="-6550" y="3540250"/>
            <a:ext cx="1596725" cy="1590150"/>
          </a:xfrm>
          <a:custGeom>
            <a:avLst/>
            <a:gdLst/>
            <a:ahLst/>
            <a:cxnLst/>
            <a:rect l="l" t="t" r="r" b="b"/>
            <a:pathLst>
              <a:path w="63869" h="63606" extrusionOk="0">
                <a:moveTo>
                  <a:pt x="0" y="0"/>
                </a:moveTo>
                <a:cubicBezTo>
                  <a:pt x="15761" y="7875"/>
                  <a:pt x="22500" y="27130"/>
                  <a:pt x="33243" y="41095"/>
                </a:cubicBezTo>
                <a:cubicBezTo>
                  <a:pt x="40968" y="51137"/>
                  <a:pt x="53321" y="56587"/>
                  <a:pt x="63869" y="6360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19"/>
          <p:cNvSpPr/>
          <p:nvPr/>
        </p:nvSpPr>
        <p:spPr>
          <a:xfrm>
            <a:off x="7224450" y="19625"/>
            <a:ext cx="1943550" cy="786175"/>
          </a:xfrm>
          <a:custGeom>
            <a:avLst/>
            <a:gdLst/>
            <a:ahLst/>
            <a:cxnLst/>
            <a:rect l="l" t="t" r="r" b="b"/>
            <a:pathLst>
              <a:path w="77742" h="31447" extrusionOk="0">
                <a:moveTo>
                  <a:pt x="0" y="0"/>
                </a:moveTo>
                <a:cubicBezTo>
                  <a:pt x="0" y="14767"/>
                  <a:pt x="30117" y="21016"/>
                  <a:pt x="42405" y="12826"/>
                </a:cubicBezTo>
                <a:cubicBezTo>
                  <a:pt x="44484" y="11440"/>
                  <a:pt x="45996" y="6967"/>
                  <a:pt x="43975" y="5497"/>
                </a:cubicBezTo>
                <a:cubicBezTo>
                  <a:pt x="41870" y="3966"/>
                  <a:pt x="37461" y="4959"/>
                  <a:pt x="36384" y="7329"/>
                </a:cubicBezTo>
                <a:cubicBezTo>
                  <a:pt x="35310" y="9691"/>
                  <a:pt x="37073" y="12923"/>
                  <a:pt x="39002" y="14659"/>
                </a:cubicBezTo>
                <a:cubicBezTo>
                  <a:pt x="49360" y="23980"/>
                  <a:pt x="64525" y="34775"/>
                  <a:pt x="77742" y="3036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Google Shape;259;p19"/>
          <p:cNvSpPr/>
          <p:nvPr/>
        </p:nvSpPr>
        <p:spPr>
          <a:xfrm>
            <a:off x="6506800" y="4580550"/>
            <a:ext cx="2637200" cy="582400"/>
          </a:xfrm>
          <a:custGeom>
            <a:avLst/>
            <a:gdLst/>
            <a:ahLst/>
            <a:cxnLst/>
            <a:rect l="l" t="t" r="r" b="b"/>
            <a:pathLst>
              <a:path w="105488" h="23296" extrusionOk="0">
                <a:moveTo>
                  <a:pt x="0" y="23296"/>
                </a:moveTo>
                <a:cubicBezTo>
                  <a:pt x="5985" y="5333"/>
                  <a:pt x="34490" y="2930"/>
                  <a:pt x="53398" y="3926"/>
                </a:cubicBezTo>
                <a:cubicBezTo>
                  <a:pt x="70786" y="4842"/>
                  <a:pt x="90991" y="9646"/>
                  <a:pt x="105488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Google Shape;260;p19"/>
          <p:cNvSpPr txBox="1">
            <a:spLocks noGrp="1"/>
          </p:cNvSpPr>
          <p:nvPr>
            <p:ph type="title"/>
          </p:nvPr>
        </p:nvSpPr>
        <p:spPr>
          <a:xfrm>
            <a:off x="865625" y="47037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lt2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 txBox="1">
            <a:spLocks noGrp="1"/>
          </p:cNvSpPr>
          <p:nvPr>
            <p:ph type="title"/>
          </p:nvPr>
        </p:nvSpPr>
        <p:spPr>
          <a:xfrm>
            <a:off x="3949375" y="2318993"/>
            <a:ext cx="4440000" cy="8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title" idx="2" hasCustomPrompt="1"/>
          </p:nvPr>
        </p:nvSpPr>
        <p:spPr>
          <a:xfrm>
            <a:off x="7419778" y="1467841"/>
            <a:ext cx="9696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1"/>
          </p:nvPr>
        </p:nvSpPr>
        <p:spPr>
          <a:xfrm>
            <a:off x="3949375" y="3079206"/>
            <a:ext cx="44400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>
            <a:spLocks noGrp="1"/>
          </p:cNvSpPr>
          <p:nvPr>
            <p:ph type="pic" idx="3"/>
          </p:nvPr>
        </p:nvSpPr>
        <p:spPr>
          <a:xfrm>
            <a:off x="952475" y="1204800"/>
            <a:ext cx="2733900" cy="2733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>
            <a:spLocks noGrp="1"/>
          </p:cNvSpPr>
          <p:nvPr>
            <p:ph type="subTitle" idx="1"/>
          </p:nvPr>
        </p:nvSpPr>
        <p:spPr>
          <a:xfrm>
            <a:off x="713250" y="2210114"/>
            <a:ext cx="22845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4"/>
          <p:cNvSpPr txBox="1">
            <a:spLocks noGrp="1"/>
          </p:cNvSpPr>
          <p:nvPr>
            <p:ph type="subTitle" idx="2"/>
          </p:nvPr>
        </p:nvSpPr>
        <p:spPr>
          <a:xfrm>
            <a:off x="3429775" y="2210114"/>
            <a:ext cx="22845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subTitle" idx="3"/>
          </p:nvPr>
        </p:nvSpPr>
        <p:spPr>
          <a:xfrm>
            <a:off x="713225" y="4012593"/>
            <a:ext cx="22845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4"/>
          </p:nvPr>
        </p:nvSpPr>
        <p:spPr>
          <a:xfrm>
            <a:off x="3429750" y="4012593"/>
            <a:ext cx="22845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5"/>
          </p:nvPr>
        </p:nvSpPr>
        <p:spPr>
          <a:xfrm>
            <a:off x="6146200" y="2210114"/>
            <a:ext cx="22845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6"/>
          </p:nvPr>
        </p:nvSpPr>
        <p:spPr>
          <a:xfrm>
            <a:off x="6146175" y="4012592"/>
            <a:ext cx="22845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7"/>
          </p:nvPr>
        </p:nvSpPr>
        <p:spPr>
          <a:xfrm>
            <a:off x="713225" y="1904975"/>
            <a:ext cx="22845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subTitle" idx="8"/>
          </p:nvPr>
        </p:nvSpPr>
        <p:spPr>
          <a:xfrm>
            <a:off x="3429750" y="1904975"/>
            <a:ext cx="22845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9"/>
          </p:nvPr>
        </p:nvSpPr>
        <p:spPr>
          <a:xfrm>
            <a:off x="713225" y="3713974"/>
            <a:ext cx="22845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3"/>
          </p:nvPr>
        </p:nvSpPr>
        <p:spPr>
          <a:xfrm>
            <a:off x="3429750" y="3713974"/>
            <a:ext cx="22845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14"/>
          </p:nvPr>
        </p:nvSpPr>
        <p:spPr>
          <a:xfrm>
            <a:off x="6146175" y="1904975"/>
            <a:ext cx="22845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15"/>
          </p:nvPr>
        </p:nvSpPr>
        <p:spPr>
          <a:xfrm>
            <a:off x="6146175" y="3713974"/>
            <a:ext cx="22845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-9" y="5"/>
            <a:ext cx="1834550" cy="1630700"/>
          </a:xfrm>
          <a:custGeom>
            <a:avLst/>
            <a:gdLst/>
            <a:ahLst/>
            <a:cxnLst/>
            <a:rect l="l" t="t" r="r" b="b"/>
            <a:pathLst>
              <a:path w="73382" h="65228" extrusionOk="0">
                <a:moveTo>
                  <a:pt x="0" y="65228"/>
                </a:moveTo>
                <a:cubicBezTo>
                  <a:pt x="0" y="56257"/>
                  <a:pt x="6653" y="46682"/>
                  <a:pt x="14677" y="42670"/>
                </a:cubicBezTo>
                <a:cubicBezTo>
                  <a:pt x="20199" y="39909"/>
                  <a:pt x="33227" y="41146"/>
                  <a:pt x="32614" y="47290"/>
                </a:cubicBezTo>
                <a:cubicBezTo>
                  <a:pt x="32126" y="52188"/>
                  <a:pt x="21675" y="52124"/>
                  <a:pt x="17938" y="48921"/>
                </a:cubicBezTo>
                <a:cubicBezTo>
                  <a:pt x="11965" y="43802"/>
                  <a:pt x="9497" y="31468"/>
                  <a:pt x="14677" y="25547"/>
                </a:cubicBezTo>
                <a:cubicBezTo>
                  <a:pt x="28730" y="9486"/>
                  <a:pt x="73382" y="21341"/>
                  <a:pt x="73382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2" name="Google Shape;322;p24"/>
          <p:cNvSpPr/>
          <p:nvPr/>
        </p:nvSpPr>
        <p:spPr>
          <a:xfrm>
            <a:off x="-3" y="3771000"/>
            <a:ext cx="862925" cy="1379300"/>
          </a:xfrm>
          <a:custGeom>
            <a:avLst/>
            <a:gdLst/>
            <a:ahLst/>
            <a:cxnLst/>
            <a:rect l="l" t="t" r="r" b="b"/>
            <a:pathLst>
              <a:path w="34517" h="55172" extrusionOk="0">
                <a:moveTo>
                  <a:pt x="0" y="0"/>
                </a:moveTo>
                <a:cubicBezTo>
                  <a:pt x="5638" y="11266"/>
                  <a:pt x="22678" y="16338"/>
                  <a:pt x="24461" y="28809"/>
                </a:cubicBezTo>
                <a:cubicBezTo>
                  <a:pt x="24725" y="30658"/>
                  <a:pt x="24656" y="33208"/>
                  <a:pt x="23102" y="34244"/>
                </a:cubicBezTo>
                <a:cubicBezTo>
                  <a:pt x="20047" y="36280"/>
                  <a:pt x="10612" y="34402"/>
                  <a:pt x="12502" y="31255"/>
                </a:cubicBezTo>
                <a:cubicBezTo>
                  <a:pt x="18080" y="21965"/>
                  <a:pt x="34517" y="44336"/>
                  <a:pt x="34517" y="5517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Google Shape;323;p24"/>
          <p:cNvSpPr/>
          <p:nvPr/>
        </p:nvSpPr>
        <p:spPr>
          <a:xfrm>
            <a:off x="8262225" y="2153875"/>
            <a:ext cx="903675" cy="2982825"/>
          </a:xfrm>
          <a:custGeom>
            <a:avLst/>
            <a:gdLst/>
            <a:ahLst/>
            <a:cxnLst/>
            <a:rect l="l" t="t" r="r" b="b"/>
            <a:pathLst>
              <a:path w="36147" h="119313" extrusionOk="0">
                <a:moveTo>
                  <a:pt x="36147" y="0"/>
                </a:moveTo>
                <a:cubicBezTo>
                  <a:pt x="22669" y="6743"/>
                  <a:pt x="12155" y="30615"/>
                  <a:pt x="21199" y="42670"/>
                </a:cubicBezTo>
                <a:cubicBezTo>
                  <a:pt x="23144" y="45263"/>
                  <a:pt x="27083" y="48628"/>
                  <a:pt x="29896" y="47019"/>
                </a:cubicBezTo>
                <a:cubicBezTo>
                  <a:pt x="31765" y="45950"/>
                  <a:pt x="25896" y="43725"/>
                  <a:pt x="23916" y="44573"/>
                </a:cubicBezTo>
                <a:cubicBezTo>
                  <a:pt x="15568" y="48148"/>
                  <a:pt x="10174" y="59436"/>
                  <a:pt x="10871" y="68490"/>
                </a:cubicBezTo>
                <a:cubicBezTo>
                  <a:pt x="11820" y="80817"/>
                  <a:pt x="29047" y="90122"/>
                  <a:pt x="26363" y="102191"/>
                </a:cubicBezTo>
                <a:cubicBezTo>
                  <a:pt x="24088" y="112419"/>
                  <a:pt x="3306" y="109370"/>
                  <a:pt x="0" y="11931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Google Shape;324;p24"/>
          <p:cNvSpPr/>
          <p:nvPr/>
        </p:nvSpPr>
        <p:spPr>
          <a:xfrm rot="10800000">
            <a:off x="8271167" y="379910"/>
            <a:ext cx="319200" cy="319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title"/>
          </p:nvPr>
        </p:nvSpPr>
        <p:spPr>
          <a:xfrm>
            <a:off x="865625" y="47037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l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/>
          <p:nvPr/>
        </p:nvSpPr>
        <p:spPr>
          <a:xfrm>
            <a:off x="-13025" y="0"/>
            <a:ext cx="1335125" cy="1426300"/>
          </a:xfrm>
          <a:custGeom>
            <a:avLst/>
            <a:gdLst/>
            <a:ahLst/>
            <a:cxnLst/>
            <a:rect l="l" t="t" r="r" b="b"/>
            <a:pathLst>
              <a:path w="53405" h="57052" extrusionOk="0">
                <a:moveTo>
                  <a:pt x="53405" y="0"/>
                </a:moveTo>
                <a:cubicBezTo>
                  <a:pt x="53405" y="19171"/>
                  <a:pt x="37881" y="37775"/>
                  <a:pt x="21623" y="47934"/>
                </a:cubicBezTo>
                <a:cubicBezTo>
                  <a:pt x="14989" y="52079"/>
                  <a:pt x="7822" y="57052"/>
                  <a:pt x="0" y="5705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2" name="Google Shape;352;p26"/>
          <p:cNvSpPr/>
          <p:nvPr/>
        </p:nvSpPr>
        <p:spPr>
          <a:xfrm>
            <a:off x="7800324" y="-9775"/>
            <a:ext cx="1343675" cy="1289550"/>
          </a:xfrm>
          <a:custGeom>
            <a:avLst/>
            <a:gdLst/>
            <a:ahLst/>
            <a:cxnLst/>
            <a:rect l="l" t="t" r="r" b="b"/>
            <a:pathLst>
              <a:path w="53747" h="51582" extrusionOk="0">
                <a:moveTo>
                  <a:pt x="602" y="0"/>
                </a:moveTo>
                <a:cubicBezTo>
                  <a:pt x="-1269" y="6549"/>
                  <a:pt x="1492" y="15845"/>
                  <a:pt x="7375" y="19278"/>
                </a:cubicBezTo>
                <a:cubicBezTo>
                  <a:pt x="13038" y="22582"/>
                  <a:pt x="28954" y="21510"/>
                  <a:pt x="26653" y="15370"/>
                </a:cubicBezTo>
                <a:cubicBezTo>
                  <a:pt x="25364" y="11931"/>
                  <a:pt x="18309" y="11471"/>
                  <a:pt x="15712" y="14068"/>
                </a:cubicBezTo>
                <a:cubicBezTo>
                  <a:pt x="12532" y="17248"/>
                  <a:pt x="11697" y="23179"/>
                  <a:pt x="13367" y="27354"/>
                </a:cubicBezTo>
                <a:cubicBezTo>
                  <a:pt x="19197" y="41928"/>
                  <a:pt x="38050" y="51582"/>
                  <a:pt x="53747" y="5158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3" name="Google Shape;353;p26"/>
          <p:cNvSpPr/>
          <p:nvPr/>
        </p:nvSpPr>
        <p:spPr>
          <a:xfrm>
            <a:off x="-17301" y="4275425"/>
            <a:ext cx="1343665" cy="872342"/>
          </a:xfrm>
          <a:custGeom>
            <a:avLst/>
            <a:gdLst/>
            <a:ahLst/>
            <a:cxnLst/>
            <a:rect l="l" t="t" r="r" b="b"/>
            <a:pathLst>
              <a:path w="84667" h="54968" extrusionOk="0">
                <a:moveTo>
                  <a:pt x="0" y="0"/>
                </a:moveTo>
                <a:cubicBezTo>
                  <a:pt x="10919" y="2179"/>
                  <a:pt x="18971" y="11922"/>
                  <a:pt x="27093" y="19538"/>
                </a:cubicBezTo>
                <a:cubicBezTo>
                  <a:pt x="43531" y="34951"/>
                  <a:pt x="62133" y="54968"/>
                  <a:pt x="84667" y="5496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Google Shape;354;p26"/>
          <p:cNvSpPr/>
          <p:nvPr/>
        </p:nvSpPr>
        <p:spPr>
          <a:xfrm>
            <a:off x="165075" y="2346925"/>
            <a:ext cx="319200" cy="319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6"/>
          <p:cNvSpPr/>
          <p:nvPr/>
        </p:nvSpPr>
        <p:spPr>
          <a:xfrm>
            <a:off x="8666875" y="2346925"/>
            <a:ext cx="249300" cy="249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/>
          <p:nvPr/>
        </p:nvSpPr>
        <p:spPr>
          <a:xfrm>
            <a:off x="293725" y="2038675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title"/>
          </p:nvPr>
        </p:nvSpPr>
        <p:spPr>
          <a:xfrm>
            <a:off x="865625" y="47037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_1_1">
    <p:bg>
      <p:bgPr>
        <a:solidFill>
          <a:schemeClr val="lt2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/>
          <p:nvPr/>
        </p:nvSpPr>
        <p:spPr>
          <a:xfrm>
            <a:off x="-22000" y="0"/>
            <a:ext cx="1159300" cy="1687600"/>
          </a:xfrm>
          <a:custGeom>
            <a:avLst/>
            <a:gdLst/>
            <a:ahLst/>
            <a:cxnLst/>
            <a:rect l="l" t="t" r="r" b="b"/>
            <a:pathLst>
              <a:path w="46372" h="67504" extrusionOk="0">
                <a:moveTo>
                  <a:pt x="46372" y="0"/>
                </a:moveTo>
                <a:cubicBezTo>
                  <a:pt x="44902" y="10268"/>
                  <a:pt x="31138" y="20924"/>
                  <a:pt x="21131" y="18197"/>
                </a:cubicBezTo>
                <a:cubicBezTo>
                  <a:pt x="19069" y="17635"/>
                  <a:pt x="17315" y="12620"/>
                  <a:pt x="19370" y="12033"/>
                </a:cubicBezTo>
                <a:cubicBezTo>
                  <a:pt x="24891" y="10455"/>
                  <a:pt x="26048" y="23627"/>
                  <a:pt x="23479" y="28763"/>
                </a:cubicBezTo>
                <a:cubicBezTo>
                  <a:pt x="20599" y="34520"/>
                  <a:pt x="12516" y="36342"/>
                  <a:pt x="9391" y="41970"/>
                </a:cubicBezTo>
                <a:cubicBezTo>
                  <a:pt x="6007" y="48064"/>
                  <a:pt x="9545" y="56106"/>
                  <a:pt x="7630" y="62808"/>
                </a:cubicBezTo>
                <a:cubicBezTo>
                  <a:pt x="6809" y="65679"/>
                  <a:pt x="2986" y="67504"/>
                  <a:pt x="0" y="6750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3" name="Google Shape;393;p31"/>
          <p:cNvSpPr/>
          <p:nvPr/>
        </p:nvSpPr>
        <p:spPr>
          <a:xfrm>
            <a:off x="7750806" y="7325"/>
            <a:ext cx="1413575" cy="1127125"/>
          </a:xfrm>
          <a:custGeom>
            <a:avLst/>
            <a:gdLst/>
            <a:ahLst/>
            <a:cxnLst/>
            <a:rect l="l" t="t" r="r" b="b"/>
            <a:pathLst>
              <a:path w="56543" h="45085" extrusionOk="0">
                <a:moveTo>
                  <a:pt x="192" y="0"/>
                </a:moveTo>
                <a:cubicBezTo>
                  <a:pt x="-570" y="3820"/>
                  <a:pt x="1698" y="8824"/>
                  <a:pt x="5182" y="10566"/>
                </a:cubicBezTo>
                <a:cubicBezTo>
                  <a:pt x="11716" y="13833"/>
                  <a:pt x="20873" y="12737"/>
                  <a:pt x="25726" y="18197"/>
                </a:cubicBezTo>
                <a:cubicBezTo>
                  <a:pt x="30675" y="23766"/>
                  <a:pt x="26102" y="34309"/>
                  <a:pt x="31009" y="39916"/>
                </a:cubicBezTo>
                <a:cubicBezTo>
                  <a:pt x="36721" y="46442"/>
                  <a:pt x="47871" y="44905"/>
                  <a:pt x="56543" y="4490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4" name="Google Shape;394;p31"/>
          <p:cNvSpPr/>
          <p:nvPr/>
        </p:nvSpPr>
        <p:spPr>
          <a:xfrm>
            <a:off x="-7259" y="4717925"/>
            <a:ext cx="880500" cy="418250"/>
          </a:xfrm>
          <a:custGeom>
            <a:avLst/>
            <a:gdLst/>
            <a:ahLst/>
            <a:cxnLst/>
            <a:rect l="l" t="t" r="r" b="b"/>
            <a:pathLst>
              <a:path w="35220" h="16730" extrusionOk="0">
                <a:moveTo>
                  <a:pt x="0" y="0"/>
                </a:moveTo>
                <a:cubicBezTo>
                  <a:pt x="12997" y="0"/>
                  <a:pt x="28013" y="5914"/>
                  <a:pt x="35220" y="1673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5" name="Google Shape;395;p31"/>
          <p:cNvSpPr/>
          <p:nvPr/>
        </p:nvSpPr>
        <p:spPr>
          <a:xfrm rot="8562474" flipH="1">
            <a:off x="7736367" y="3993936"/>
            <a:ext cx="879384" cy="81392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1"/>
          <p:cNvSpPr txBox="1">
            <a:spLocks noGrp="1"/>
          </p:cNvSpPr>
          <p:nvPr>
            <p:ph type="body" idx="1"/>
          </p:nvPr>
        </p:nvSpPr>
        <p:spPr>
          <a:xfrm>
            <a:off x="716850" y="1128675"/>
            <a:ext cx="7713900" cy="3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97" name="Google Shape;397;p31"/>
          <p:cNvSpPr txBox="1">
            <a:spLocks noGrp="1"/>
          </p:cNvSpPr>
          <p:nvPr>
            <p:ph type="title"/>
          </p:nvPr>
        </p:nvSpPr>
        <p:spPr>
          <a:xfrm>
            <a:off x="865625" y="47037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solidFill>
          <a:schemeClr val="dk2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2"/>
          <p:cNvSpPr/>
          <p:nvPr/>
        </p:nvSpPr>
        <p:spPr>
          <a:xfrm>
            <a:off x="6882450" y="2678150"/>
            <a:ext cx="2274600" cy="1249575"/>
          </a:xfrm>
          <a:custGeom>
            <a:avLst/>
            <a:gdLst/>
            <a:ahLst/>
            <a:cxnLst/>
            <a:rect l="l" t="t" r="r" b="b"/>
            <a:pathLst>
              <a:path w="90984" h="49983" extrusionOk="0">
                <a:moveTo>
                  <a:pt x="0" y="0"/>
                </a:moveTo>
                <a:cubicBezTo>
                  <a:pt x="7734" y="0"/>
                  <a:pt x="16398" y="2018"/>
                  <a:pt x="22012" y="7337"/>
                </a:cubicBezTo>
                <a:cubicBezTo>
                  <a:pt x="30443" y="15325"/>
                  <a:pt x="33464" y="27887"/>
                  <a:pt x="41677" y="36100"/>
                </a:cubicBezTo>
                <a:cubicBezTo>
                  <a:pt x="53624" y="48047"/>
                  <a:pt x="74958" y="53187"/>
                  <a:pt x="90984" y="4783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0" name="Google Shape;400;p32"/>
          <p:cNvSpPr/>
          <p:nvPr/>
        </p:nvSpPr>
        <p:spPr>
          <a:xfrm>
            <a:off x="6419785" y="7325"/>
            <a:ext cx="1455500" cy="5143500"/>
          </a:xfrm>
          <a:custGeom>
            <a:avLst/>
            <a:gdLst/>
            <a:ahLst/>
            <a:cxnLst/>
            <a:rect l="l" t="t" r="r" b="b"/>
            <a:pathLst>
              <a:path w="58220" h="205740" extrusionOk="0">
                <a:moveTo>
                  <a:pt x="54901" y="0"/>
                </a:moveTo>
                <a:cubicBezTo>
                  <a:pt x="61686" y="8484"/>
                  <a:pt x="56258" y="21948"/>
                  <a:pt x="54020" y="32578"/>
                </a:cubicBezTo>
                <a:cubicBezTo>
                  <a:pt x="50508" y="49259"/>
                  <a:pt x="47080" y="68889"/>
                  <a:pt x="33769" y="79538"/>
                </a:cubicBezTo>
                <a:cubicBezTo>
                  <a:pt x="24964" y="86582"/>
                  <a:pt x="5356" y="94611"/>
                  <a:pt x="311" y="84527"/>
                </a:cubicBezTo>
                <a:cubicBezTo>
                  <a:pt x="-1728" y="80452"/>
                  <a:pt x="8972" y="80701"/>
                  <a:pt x="13518" y="81005"/>
                </a:cubicBezTo>
                <a:cubicBezTo>
                  <a:pt x="26363" y="81863"/>
                  <a:pt x="40980" y="94566"/>
                  <a:pt x="41693" y="107420"/>
                </a:cubicBezTo>
                <a:cubicBezTo>
                  <a:pt x="42930" y="129723"/>
                  <a:pt x="13726" y="143147"/>
                  <a:pt x="5887" y="164064"/>
                </a:cubicBezTo>
                <a:cubicBezTo>
                  <a:pt x="3369" y="170782"/>
                  <a:pt x="139" y="179338"/>
                  <a:pt x="3833" y="185489"/>
                </a:cubicBezTo>
                <a:cubicBezTo>
                  <a:pt x="7643" y="191833"/>
                  <a:pt x="15269" y="198719"/>
                  <a:pt x="12931" y="20574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Google Shape;401;p32"/>
          <p:cNvSpPr/>
          <p:nvPr/>
        </p:nvSpPr>
        <p:spPr>
          <a:xfrm>
            <a:off x="14675" y="3756725"/>
            <a:ext cx="821375" cy="1401450"/>
          </a:xfrm>
          <a:custGeom>
            <a:avLst/>
            <a:gdLst/>
            <a:ahLst/>
            <a:cxnLst/>
            <a:rect l="l" t="t" r="r" b="b"/>
            <a:pathLst>
              <a:path w="32855" h="56058" extrusionOk="0">
                <a:moveTo>
                  <a:pt x="0" y="0"/>
                </a:moveTo>
                <a:cubicBezTo>
                  <a:pt x="8696" y="5797"/>
                  <a:pt x="18073" y="14284"/>
                  <a:pt x="19371" y="24654"/>
                </a:cubicBezTo>
                <a:cubicBezTo>
                  <a:pt x="19737" y="27574"/>
                  <a:pt x="19578" y="31705"/>
                  <a:pt x="17023" y="33165"/>
                </a:cubicBezTo>
                <a:cubicBezTo>
                  <a:pt x="14590" y="34555"/>
                  <a:pt x="8352" y="32244"/>
                  <a:pt x="9392" y="29643"/>
                </a:cubicBezTo>
                <a:cubicBezTo>
                  <a:pt x="11932" y="23291"/>
                  <a:pt x="24678" y="30257"/>
                  <a:pt x="29056" y="35513"/>
                </a:cubicBezTo>
                <a:cubicBezTo>
                  <a:pt x="33468" y="40809"/>
                  <a:pt x="33582" y="49518"/>
                  <a:pt x="31404" y="5605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Google Shape;402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569300" cy="10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2"/>
          <p:cNvSpPr txBox="1">
            <a:spLocks noGrp="1"/>
          </p:cNvSpPr>
          <p:nvPr>
            <p:ph type="subTitle" idx="1"/>
          </p:nvPr>
        </p:nvSpPr>
        <p:spPr>
          <a:xfrm>
            <a:off x="713225" y="1578450"/>
            <a:ext cx="4569300" cy="10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2"/>
          <p:cNvSpPr txBox="1"/>
          <p:nvPr/>
        </p:nvSpPr>
        <p:spPr>
          <a:xfrm>
            <a:off x="713225" y="3558275"/>
            <a:ext cx="456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713225" y="4173875"/>
            <a:ext cx="4569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32"/>
          <p:cNvSpPr>
            <a:spLocks noGrp="1"/>
          </p:cNvSpPr>
          <p:nvPr>
            <p:ph type="pic" idx="2"/>
          </p:nvPr>
        </p:nvSpPr>
        <p:spPr>
          <a:xfrm>
            <a:off x="5385388" y="1093188"/>
            <a:ext cx="2957100" cy="2957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07" name="Google Shape;407;p32"/>
          <p:cNvGrpSpPr/>
          <p:nvPr/>
        </p:nvGrpSpPr>
        <p:grpSpPr>
          <a:xfrm rot="-463448" flipH="1">
            <a:off x="185081" y="971642"/>
            <a:ext cx="799570" cy="644321"/>
            <a:chOff x="4361236" y="376658"/>
            <a:chExt cx="799591" cy="644338"/>
          </a:xfrm>
        </p:grpSpPr>
        <p:sp>
          <p:nvSpPr>
            <p:cNvPr id="408" name="Google Shape;408;p32"/>
            <p:cNvSpPr/>
            <p:nvPr/>
          </p:nvSpPr>
          <p:spPr>
            <a:xfrm>
              <a:off x="4361236" y="376658"/>
              <a:ext cx="799591" cy="644338"/>
            </a:xfrm>
            <a:custGeom>
              <a:avLst/>
              <a:gdLst/>
              <a:ahLst/>
              <a:cxnLst/>
              <a:rect l="l" t="t" r="r" b="b"/>
              <a:pathLst>
                <a:path w="25099" h="20134" fill="none" extrusionOk="0">
                  <a:moveTo>
                    <a:pt x="7620" y="18312"/>
                  </a:moveTo>
                  <a:cubicBezTo>
                    <a:pt x="10597" y="19491"/>
                    <a:pt x="13871" y="20133"/>
                    <a:pt x="16990" y="19455"/>
                  </a:cubicBezTo>
                  <a:cubicBezTo>
                    <a:pt x="20122" y="18788"/>
                    <a:pt x="23027" y="16585"/>
                    <a:pt x="23932" y="13526"/>
                  </a:cubicBezTo>
                  <a:cubicBezTo>
                    <a:pt x="25098" y="9608"/>
                    <a:pt x="22658" y="5286"/>
                    <a:pt x="19122" y="3250"/>
                  </a:cubicBezTo>
                  <a:cubicBezTo>
                    <a:pt x="13740" y="167"/>
                    <a:pt x="5513" y="0"/>
                    <a:pt x="1857" y="5882"/>
                  </a:cubicBezTo>
                  <a:cubicBezTo>
                    <a:pt x="607" y="7894"/>
                    <a:pt x="0" y="10525"/>
                    <a:pt x="845" y="12847"/>
                  </a:cubicBezTo>
                  <a:cubicBezTo>
                    <a:pt x="1881" y="15645"/>
                    <a:pt x="5013" y="17276"/>
                    <a:pt x="7620" y="183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2222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4658594" y="635751"/>
              <a:ext cx="27334" cy="2745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7" y="858"/>
                    <a:pt x="858" y="667"/>
                    <a:pt x="858" y="429"/>
                  </a:cubicBezTo>
                  <a:cubicBezTo>
                    <a:pt x="858" y="191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4827757" y="674986"/>
              <a:ext cx="27334" cy="2745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4578950" y="715373"/>
              <a:ext cx="309145" cy="113961"/>
            </a:xfrm>
            <a:custGeom>
              <a:avLst/>
              <a:gdLst/>
              <a:ahLst/>
              <a:cxnLst/>
              <a:rect l="l" t="t" r="r" b="b"/>
              <a:pathLst>
                <a:path w="9704" h="3561" fill="none" extrusionOk="0">
                  <a:moveTo>
                    <a:pt x="0" y="1"/>
                  </a:moveTo>
                  <a:cubicBezTo>
                    <a:pt x="619" y="1501"/>
                    <a:pt x="2084" y="2513"/>
                    <a:pt x="3620" y="3037"/>
                  </a:cubicBezTo>
                  <a:cubicBezTo>
                    <a:pt x="4644" y="3394"/>
                    <a:pt x="5763" y="3561"/>
                    <a:pt x="6834" y="3406"/>
                  </a:cubicBezTo>
                  <a:cubicBezTo>
                    <a:pt x="7918" y="3263"/>
                    <a:pt x="8966" y="2775"/>
                    <a:pt x="9704" y="1977"/>
                  </a:cubicBezTo>
                </a:path>
              </a:pathLst>
            </a:custGeom>
            <a:noFill/>
            <a:ln w="9525" cap="rnd" cmpd="sng">
              <a:solidFill>
                <a:srgbClr val="2222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solidFill>
          <a:schemeClr val="lt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/>
          <p:nvPr/>
        </p:nvSpPr>
        <p:spPr>
          <a:xfrm>
            <a:off x="0" y="0"/>
            <a:ext cx="5721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3"/>
          <p:cNvSpPr/>
          <p:nvPr/>
        </p:nvSpPr>
        <p:spPr>
          <a:xfrm>
            <a:off x="-15450" y="-30925"/>
            <a:ext cx="2326575" cy="1445425"/>
          </a:xfrm>
          <a:custGeom>
            <a:avLst/>
            <a:gdLst/>
            <a:ahLst/>
            <a:cxnLst/>
            <a:rect l="l" t="t" r="r" b="b"/>
            <a:pathLst>
              <a:path w="93063" h="57817" extrusionOk="0">
                <a:moveTo>
                  <a:pt x="93063" y="0"/>
                </a:moveTo>
                <a:cubicBezTo>
                  <a:pt x="90769" y="7456"/>
                  <a:pt x="84574" y="15198"/>
                  <a:pt x="76985" y="17005"/>
                </a:cubicBezTo>
                <a:cubicBezTo>
                  <a:pt x="62784" y="20386"/>
                  <a:pt x="43114" y="16258"/>
                  <a:pt x="34628" y="28136"/>
                </a:cubicBezTo>
                <a:cubicBezTo>
                  <a:pt x="32163" y="31586"/>
                  <a:pt x="36132" y="38356"/>
                  <a:pt x="40193" y="39575"/>
                </a:cubicBezTo>
                <a:cubicBezTo>
                  <a:pt x="43924" y="40695"/>
                  <a:pt x="52223" y="35219"/>
                  <a:pt x="49468" y="32464"/>
                </a:cubicBezTo>
                <a:cubicBezTo>
                  <a:pt x="44289" y="27285"/>
                  <a:pt x="32990" y="26670"/>
                  <a:pt x="27517" y="31537"/>
                </a:cubicBezTo>
                <a:cubicBezTo>
                  <a:pt x="21559" y="36836"/>
                  <a:pt x="21883" y="46815"/>
                  <a:pt x="16695" y="52870"/>
                </a:cubicBezTo>
                <a:cubicBezTo>
                  <a:pt x="12919" y="57278"/>
                  <a:pt x="5804" y="57817"/>
                  <a:pt x="0" y="5781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5" name="Google Shape;415;p33"/>
          <p:cNvSpPr/>
          <p:nvPr/>
        </p:nvSpPr>
        <p:spPr>
          <a:xfrm>
            <a:off x="0" y="4063139"/>
            <a:ext cx="2125600" cy="1090875"/>
          </a:xfrm>
          <a:custGeom>
            <a:avLst/>
            <a:gdLst/>
            <a:ahLst/>
            <a:cxnLst/>
            <a:rect l="l" t="t" r="r" b="b"/>
            <a:pathLst>
              <a:path w="85024" h="43635" extrusionOk="0">
                <a:moveTo>
                  <a:pt x="0" y="2823"/>
                </a:moveTo>
                <a:cubicBezTo>
                  <a:pt x="14140" y="-438"/>
                  <a:pt x="33024" y="-2800"/>
                  <a:pt x="43285" y="7461"/>
                </a:cubicBezTo>
                <a:cubicBezTo>
                  <a:pt x="45764" y="9940"/>
                  <a:pt x="46398" y="15870"/>
                  <a:pt x="43594" y="17973"/>
                </a:cubicBezTo>
                <a:cubicBezTo>
                  <a:pt x="40853" y="20029"/>
                  <a:pt x="31198" y="19368"/>
                  <a:pt x="33391" y="16736"/>
                </a:cubicBezTo>
                <a:cubicBezTo>
                  <a:pt x="39629" y="9251"/>
                  <a:pt x="54749" y="15649"/>
                  <a:pt x="62145" y="21992"/>
                </a:cubicBezTo>
                <a:cubicBezTo>
                  <a:pt x="67292" y="26406"/>
                  <a:pt x="72190" y="31110"/>
                  <a:pt x="76985" y="35905"/>
                </a:cubicBezTo>
                <a:cubicBezTo>
                  <a:pt x="79614" y="38534"/>
                  <a:pt x="81497" y="42459"/>
                  <a:pt x="85024" y="4363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Google Shape;416;p33"/>
          <p:cNvSpPr/>
          <p:nvPr/>
        </p:nvSpPr>
        <p:spPr>
          <a:xfrm>
            <a:off x="8753668" y="1292525"/>
            <a:ext cx="398075" cy="2558450"/>
          </a:xfrm>
          <a:custGeom>
            <a:avLst/>
            <a:gdLst/>
            <a:ahLst/>
            <a:cxnLst/>
            <a:rect l="l" t="t" r="r" b="b"/>
            <a:pathLst>
              <a:path w="15923" h="102338" extrusionOk="0">
                <a:moveTo>
                  <a:pt x="14995" y="0"/>
                </a:moveTo>
                <a:cubicBezTo>
                  <a:pt x="6787" y="1172"/>
                  <a:pt x="1013" y="12761"/>
                  <a:pt x="1701" y="21024"/>
                </a:cubicBezTo>
                <a:cubicBezTo>
                  <a:pt x="2529" y="30966"/>
                  <a:pt x="13319" y="39284"/>
                  <a:pt x="11904" y="49159"/>
                </a:cubicBezTo>
                <a:cubicBezTo>
                  <a:pt x="11315" y="53272"/>
                  <a:pt x="4798" y="57202"/>
                  <a:pt x="1082" y="55343"/>
                </a:cubicBezTo>
                <a:cubicBezTo>
                  <a:pt x="545" y="55074"/>
                  <a:pt x="-154" y="54312"/>
                  <a:pt x="155" y="53797"/>
                </a:cubicBezTo>
                <a:cubicBezTo>
                  <a:pt x="1393" y="51734"/>
                  <a:pt x="5565" y="53333"/>
                  <a:pt x="7266" y="55034"/>
                </a:cubicBezTo>
                <a:cubicBezTo>
                  <a:pt x="14203" y="61971"/>
                  <a:pt x="6494" y="74656"/>
                  <a:pt x="5411" y="84406"/>
                </a:cubicBezTo>
                <a:cubicBezTo>
                  <a:pt x="4646" y="91292"/>
                  <a:pt x="9349" y="100149"/>
                  <a:pt x="15923" y="10233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solidFill>
          <a:schemeClr val="dk2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4"/>
          <p:cNvSpPr/>
          <p:nvPr/>
        </p:nvSpPr>
        <p:spPr>
          <a:xfrm>
            <a:off x="8612550" y="4608576"/>
            <a:ext cx="904121" cy="811352"/>
          </a:xfrm>
          <a:custGeom>
            <a:avLst/>
            <a:gdLst/>
            <a:ahLst/>
            <a:cxnLst/>
            <a:rect l="l" t="t" r="r" b="b"/>
            <a:pathLst>
              <a:path w="7883" h="7074" extrusionOk="0">
                <a:moveTo>
                  <a:pt x="3581" y="1"/>
                </a:moveTo>
                <a:cubicBezTo>
                  <a:pt x="1731" y="1"/>
                  <a:pt x="8" y="1385"/>
                  <a:pt x="0" y="3549"/>
                </a:cubicBezTo>
                <a:cubicBezTo>
                  <a:pt x="0" y="4657"/>
                  <a:pt x="524" y="5764"/>
                  <a:pt x="1405" y="6431"/>
                </a:cubicBezTo>
                <a:cubicBezTo>
                  <a:pt x="1964" y="6848"/>
                  <a:pt x="2658" y="7074"/>
                  <a:pt x="3347" y="7074"/>
                </a:cubicBezTo>
                <a:cubicBezTo>
                  <a:pt x="3759" y="7074"/>
                  <a:pt x="4169" y="6993"/>
                  <a:pt x="4548" y="6824"/>
                </a:cubicBezTo>
                <a:cubicBezTo>
                  <a:pt x="6656" y="5907"/>
                  <a:pt x="7882" y="2323"/>
                  <a:pt x="5858" y="775"/>
                </a:cubicBezTo>
                <a:cubicBezTo>
                  <a:pt x="5155" y="244"/>
                  <a:pt x="4357" y="1"/>
                  <a:pt x="3581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4"/>
          <p:cNvSpPr/>
          <p:nvPr/>
        </p:nvSpPr>
        <p:spPr>
          <a:xfrm>
            <a:off x="-590130" y="-560031"/>
            <a:ext cx="1200729" cy="1229293"/>
          </a:xfrm>
          <a:custGeom>
            <a:avLst/>
            <a:gdLst/>
            <a:ahLst/>
            <a:cxnLst/>
            <a:rect l="l" t="t" r="r" b="b"/>
            <a:pathLst>
              <a:path w="8359" h="8558" extrusionOk="0">
                <a:moveTo>
                  <a:pt x="4034" y="1"/>
                </a:moveTo>
                <a:cubicBezTo>
                  <a:pt x="2734" y="1"/>
                  <a:pt x="1488" y="1001"/>
                  <a:pt x="858" y="2200"/>
                </a:cubicBezTo>
                <a:cubicBezTo>
                  <a:pt x="84" y="3665"/>
                  <a:pt x="1" y="5474"/>
                  <a:pt x="620" y="7010"/>
                </a:cubicBezTo>
                <a:cubicBezTo>
                  <a:pt x="1066" y="8116"/>
                  <a:pt x="2125" y="8557"/>
                  <a:pt x="3289" y="8557"/>
                </a:cubicBezTo>
                <a:cubicBezTo>
                  <a:pt x="4732" y="8557"/>
                  <a:pt x="6335" y="7880"/>
                  <a:pt x="7132" y="6951"/>
                </a:cubicBezTo>
                <a:cubicBezTo>
                  <a:pt x="8204" y="5701"/>
                  <a:pt x="8359" y="3748"/>
                  <a:pt x="7513" y="2343"/>
                </a:cubicBezTo>
                <a:cubicBezTo>
                  <a:pt x="7109" y="1676"/>
                  <a:pt x="6525" y="1141"/>
                  <a:pt x="5894" y="700"/>
                </a:cubicBezTo>
                <a:cubicBezTo>
                  <a:pt x="5525" y="438"/>
                  <a:pt x="5132" y="212"/>
                  <a:pt x="4703" y="93"/>
                </a:cubicBezTo>
                <a:cubicBezTo>
                  <a:pt x="4481" y="30"/>
                  <a:pt x="4257" y="1"/>
                  <a:pt x="403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4"/>
          <p:cNvSpPr/>
          <p:nvPr/>
        </p:nvSpPr>
        <p:spPr>
          <a:xfrm rot="10800000">
            <a:off x="223162" y="2486750"/>
            <a:ext cx="224100" cy="2241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4"/>
          <p:cNvSpPr/>
          <p:nvPr/>
        </p:nvSpPr>
        <p:spPr>
          <a:xfrm rot="10800000">
            <a:off x="8663787" y="2432650"/>
            <a:ext cx="224100" cy="2241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4"/>
          <p:cNvSpPr/>
          <p:nvPr/>
        </p:nvSpPr>
        <p:spPr>
          <a:xfrm rot="10800000">
            <a:off x="4436262" y="145188"/>
            <a:ext cx="224100" cy="2241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4"/>
          <p:cNvSpPr/>
          <p:nvPr/>
        </p:nvSpPr>
        <p:spPr>
          <a:xfrm rot="10800000">
            <a:off x="4459962" y="4767438"/>
            <a:ext cx="224100" cy="2241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4"/>
          <p:cNvSpPr/>
          <p:nvPr/>
        </p:nvSpPr>
        <p:spPr>
          <a:xfrm>
            <a:off x="-7725" y="-69575"/>
            <a:ext cx="911200" cy="1445425"/>
          </a:xfrm>
          <a:custGeom>
            <a:avLst/>
            <a:gdLst/>
            <a:ahLst/>
            <a:cxnLst/>
            <a:rect l="l" t="t" r="r" b="b"/>
            <a:pathLst>
              <a:path w="36448" h="57817" extrusionOk="0">
                <a:moveTo>
                  <a:pt x="35556" y="0"/>
                </a:moveTo>
                <a:cubicBezTo>
                  <a:pt x="36459" y="6327"/>
                  <a:pt x="37084" y="13049"/>
                  <a:pt x="35246" y="19170"/>
                </a:cubicBezTo>
                <a:cubicBezTo>
                  <a:pt x="33130" y="26218"/>
                  <a:pt x="24513" y="35047"/>
                  <a:pt x="17623" y="32464"/>
                </a:cubicBezTo>
                <a:cubicBezTo>
                  <a:pt x="15180" y="31548"/>
                  <a:pt x="14052" y="25901"/>
                  <a:pt x="16386" y="24735"/>
                </a:cubicBezTo>
                <a:cubicBezTo>
                  <a:pt x="19648" y="23105"/>
                  <a:pt x="24170" y="29144"/>
                  <a:pt x="23807" y="32773"/>
                </a:cubicBezTo>
                <a:cubicBezTo>
                  <a:pt x="23030" y="40549"/>
                  <a:pt x="12285" y="43350"/>
                  <a:pt x="6183" y="48232"/>
                </a:cubicBezTo>
                <a:cubicBezTo>
                  <a:pt x="3214" y="50607"/>
                  <a:pt x="2375" y="54848"/>
                  <a:pt x="0" y="5781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5" name="Google Shape;425;p34"/>
          <p:cNvSpPr/>
          <p:nvPr/>
        </p:nvSpPr>
        <p:spPr>
          <a:xfrm>
            <a:off x="8077318" y="3903409"/>
            <a:ext cx="1074400" cy="1244450"/>
          </a:xfrm>
          <a:custGeom>
            <a:avLst/>
            <a:gdLst/>
            <a:ahLst/>
            <a:cxnLst/>
            <a:rect l="l" t="t" r="r" b="b"/>
            <a:pathLst>
              <a:path w="42976" h="49778" extrusionOk="0">
                <a:moveTo>
                  <a:pt x="42976" y="0"/>
                </a:moveTo>
                <a:cubicBezTo>
                  <a:pt x="37451" y="8288"/>
                  <a:pt x="24983" y="19748"/>
                  <a:pt x="16696" y="14222"/>
                </a:cubicBezTo>
                <a:cubicBezTo>
                  <a:pt x="14823" y="12973"/>
                  <a:pt x="13249" y="9321"/>
                  <a:pt x="14841" y="7729"/>
                </a:cubicBezTo>
                <a:cubicBezTo>
                  <a:pt x="17345" y="5225"/>
                  <a:pt x="23770" y="6107"/>
                  <a:pt x="25353" y="9275"/>
                </a:cubicBezTo>
                <a:cubicBezTo>
                  <a:pt x="29231" y="17035"/>
                  <a:pt x="13157" y="21653"/>
                  <a:pt x="6493" y="27207"/>
                </a:cubicBezTo>
                <a:cubicBezTo>
                  <a:pt x="479" y="32219"/>
                  <a:pt x="0" y="41949"/>
                  <a:pt x="0" y="4977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4663725" y="14100"/>
            <a:ext cx="4179575" cy="5136450"/>
          </a:xfrm>
          <a:custGeom>
            <a:avLst/>
            <a:gdLst/>
            <a:ahLst/>
            <a:cxnLst/>
            <a:rect l="l" t="t" r="r" b="b"/>
            <a:pathLst>
              <a:path w="167183" h="205458" extrusionOk="0">
                <a:moveTo>
                  <a:pt x="162842" y="205458"/>
                </a:moveTo>
                <a:cubicBezTo>
                  <a:pt x="165407" y="199052"/>
                  <a:pt x="168064" y="191920"/>
                  <a:pt x="166793" y="185138"/>
                </a:cubicBezTo>
                <a:cubicBezTo>
                  <a:pt x="164573" y="173289"/>
                  <a:pt x="151110" y="165503"/>
                  <a:pt x="139982" y="160867"/>
                </a:cubicBezTo>
                <a:cubicBezTo>
                  <a:pt x="110455" y="148566"/>
                  <a:pt x="65979" y="153049"/>
                  <a:pt x="51082" y="124743"/>
                </a:cubicBezTo>
                <a:cubicBezTo>
                  <a:pt x="48316" y="119488"/>
                  <a:pt x="45088" y="110368"/>
                  <a:pt x="49953" y="106963"/>
                </a:cubicBezTo>
                <a:cubicBezTo>
                  <a:pt x="56468" y="102403"/>
                  <a:pt x="75105" y="103716"/>
                  <a:pt x="73378" y="111478"/>
                </a:cubicBezTo>
                <a:cubicBezTo>
                  <a:pt x="72634" y="114821"/>
                  <a:pt x="68399" y="116484"/>
                  <a:pt x="65193" y="117687"/>
                </a:cubicBezTo>
                <a:cubicBezTo>
                  <a:pt x="52288" y="122528"/>
                  <a:pt x="34680" y="119416"/>
                  <a:pt x="24553" y="110067"/>
                </a:cubicBezTo>
                <a:cubicBezTo>
                  <a:pt x="13732" y="100078"/>
                  <a:pt x="6771" y="83828"/>
                  <a:pt x="7902" y="69145"/>
                </a:cubicBezTo>
                <a:cubicBezTo>
                  <a:pt x="9217" y="52060"/>
                  <a:pt x="23892" y="35888"/>
                  <a:pt x="20038" y="19192"/>
                </a:cubicBezTo>
                <a:cubicBezTo>
                  <a:pt x="17958" y="10180"/>
                  <a:pt x="6534" y="6546"/>
                  <a:pt x="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>
            <a:off x="5271433" y="6525"/>
            <a:ext cx="2956975" cy="5119075"/>
          </a:xfrm>
          <a:custGeom>
            <a:avLst/>
            <a:gdLst/>
            <a:ahLst/>
            <a:cxnLst/>
            <a:rect l="l" t="t" r="r" b="b"/>
            <a:pathLst>
              <a:path w="118279" h="204763" extrusionOk="0">
                <a:moveTo>
                  <a:pt x="117910" y="0"/>
                </a:moveTo>
                <a:cubicBezTo>
                  <a:pt x="121951" y="32269"/>
                  <a:pt x="91174" y="62299"/>
                  <a:pt x="65547" y="82322"/>
                </a:cubicBezTo>
                <a:cubicBezTo>
                  <a:pt x="51789" y="93072"/>
                  <a:pt x="27093" y="107433"/>
                  <a:pt x="14747" y="95087"/>
                </a:cubicBezTo>
                <a:cubicBezTo>
                  <a:pt x="5385" y="85725"/>
                  <a:pt x="38497" y="77381"/>
                  <a:pt x="51479" y="79977"/>
                </a:cubicBezTo>
                <a:cubicBezTo>
                  <a:pt x="63831" y="82447"/>
                  <a:pt x="74448" y="99084"/>
                  <a:pt x="72320" y="111499"/>
                </a:cubicBezTo>
                <a:cubicBezTo>
                  <a:pt x="67387" y="140274"/>
                  <a:pt x="26201" y="148040"/>
                  <a:pt x="7713" y="170635"/>
                </a:cubicBezTo>
                <a:cubicBezTo>
                  <a:pt x="399" y="179574"/>
                  <a:pt x="-1923" y="193803"/>
                  <a:pt x="1721" y="20476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" name="Google Shape;24;p3"/>
          <p:cNvSpPr/>
          <p:nvPr/>
        </p:nvSpPr>
        <p:spPr>
          <a:xfrm>
            <a:off x="3519425" y="1862625"/>
            <a:ext cx="5607550" cy="3280867"/>
          </a:xfrm>
          <a:custGeom>
            <a:avLst/>
            <a:gdLst/>
            <a:ahLst/>
            <a:cxnLst/>
            <a:rect l="l" t="t" r="r" b="b"/>
            <a:pathLst>
              <a:path w="224302" h="121920" extrusionOk="0">
                <a:moveTo>
                  <a:pt x="224302" y="0"/>
                </a:moveTo>
                <a:cubicBezTo>
                  <a:pt x="201311" y="6567"/>
                  <a:pt x="177008" y="7692"/>
                  <a:pt x="153963" y="14067"/>
                </a:cubicBezTo>
                <a:cubicBezTo>
                  <a:pt x="121365" y="23084"/>
                  <a:pt x="89844" y="37210"/>
                  <a:pt x="61221" y="55228"/>
                </a:cubicBezTo>
                <a:cubicBezTo>
                  <a:pt x="35683" y="71305"/>
                  <a:pt x="0" y="91743"/>
                  <a:pt x="0" y="12192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" name="Google Shape;25;p3"/>
          <p:cNvSpPr/>
          <p:nvPr/>
        </p:nvSpPr>
        <p:spPr>
          <a:xfrm rot="8100000">
            <a:off x="2236893" y="-1531786"/>
            <a:ext cx="1803971" cy="1803971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pic" idx="2"/>
          </p:nvPr>
        </p:nvSpPr>
        <p:spPr>
          <a:xfrm>
            <a:off x="4945163" y="1093263"/>
            <a:ext cx="2957100" cy="2957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13230" y="2161875"/>
            <a:ext cx="37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3" hasCustomPrompt="1"/>
          </p:nvPr>
        </p:nvSpPr>
        <p:spPr>
          <a:xfrm>
            <a:off x="713229" y="1390077"/>
            <a:ext cx="969600" cy="6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713225" y="2953476"/>
            <a:ext cx="37518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 flipH="1">
            <a:off x="665286" y="4188783"/>
            <a:ext cx="799591" cy="644338"/>
            <a:chOff x="4361236" y="376658"/>
            <a:chExt cx="799591" cy="644338"/>
          </a:xfrm>
        </p:grpSpPr>
        <p:sp>
          <p:nvSpPr>
            <p:cNvPr id="31" name="Google Shape;31;p3"/>
            <p:cNvSpPr/>
            <p:nvPr/>
          </p:nvSpPr>
          <p:spPr>
            <a:xfrm>
              <a:off x="4361236" y="376658"/>
              <a:ext cx="799591" cy="644338"/>
            </a:xfrm>
            <a:custGeom>
              <a:avLst/>
              <a:gdLst/>
              <a:ahLst/>
              <a:cxnLst/>
              <a:rect l="l" t="t" r="r" b="b"/>
              <a:pathLst>
                <a:path w="25099" h="20134" fill="none" extrusionOk="0">
                  <a:moveTo>
                    <a:pt x="7620" y="18312"/>
                  </a:moveTo>
                  <a:cubicBezTo>
                    <a:pt x="10597" y="19491"/>
                    <a:pt x="13871" y="20133"/>
                    <a:pt x="16990" y="19455"/>
                  </a:cubicBezTo>
                  <a:cubicBezTo>
                    <a:pt x="20122" y="18788"/>
                    <a:pt x="23027" y="16585"/>
                    <a:pt x="23932" y="13526"/>
                  </a:cubicBezTo>
                  <a:cubicBezTo>
                    <a:pt x="25098" y="9608"/>
                    <a:pt x="22658" y="5286"/>
                    <a:pt x="19122" y="3250"/>
                  </a:cubicBezTo>
                  <a:cubicBezTo>
                    <a:pt x="13740" y="167"/>
                    <a:pt x="5513" y="0"/>
                    <a:pt x="1857" y="5882"/>
                  </a:cubicBezTo>
                  <a:cubicBezTo>
                    <a:pt x="607" y="7894"/>
                    <a:pt x="0" y="10525"/>
                    <a:pt x="845" y="12847"/>
                  </a:cubicBezTo>
                  <a:cubicBezTo>
                    <a:pt x="1881" y="15645"/>
                    <a:pt x="5013" y="17276"/>
                    <a:pt x="7620" y="183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2222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658594" y="635751"/>
              <a:ext cx="27334" cy="2745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7" y="858"/>
                    <a:pt x="858" y="667"/>
                    <a:pt x="858" y="429"/>
                  </a:cubicBezTo>
                  <a:cubicBezTo>
                    <a:pt x="858" y="191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827757" y="674986"/>
              <a:ext cx="27334" cy="2745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578950" y="715373"/>
              <a:ext cx="309145" cy="113961"/>
            </a:xfrm>
            <a:custGeom>
              <a:avLst/>
              <a:gdLst/>
              <a:ahLst/>
              <a:cxnLst/>
              <a:rect l="l" t="t" r="r" b="b"/>
              <a:pathLst>
                <a:path w="9704" h="3561" fill="none" extrusionOk="0">
                  <a:moveTo>
                    <a:pt x="0" y="1"/>
                  </a:moveTo>
                  <a:cubicBezTo>
                    <a:pt x="619" y="1501"/>
                    <a:pt x="2084" y="2513"/>
                    <a:pt x="3620" y="3037"/>
                  </a:cubicBezTo>
                  <a:cubicBezTo>
                    <a:pt x="4644" y="3394"/>
                    <a:pt x="5763" y="3561"/>
                    <a:pt x="6834" y="3406"/>
                  </a:cubicBezTo>
                  <a:cubicBezTo>
                    <a:pt x="7918" y="3263"/>
                    <a:pt x="8966" y="2775"/>
                    <a:pt x="9704" y="1977"/>
                  </a:cubicBezTo>
                </a:path>
              </a:pathLst>
            </a:custGeom>
            <a:noFill/>
            <a:ln w="9525" cap="rnd" cmpd="sng">
              <a:solidFill>
                <a:srgbClr val="2222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>
            <a:spLocks noGrp="1"/>
          </p:cNvSpPr>
          <p:nvPr>
            <p:ph type="pic" idx="2"/>
          </p:nvPr>
        </p:nvSpPr>
        <p:spPr>
          <a:xfrm>
            <a:off x="5399900" y="1243775"/>
            <a:ext cx="2733900" cy="2733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3225" y="1224363"/>
            <a:ext cx="4141800" cy="22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13225" y="539488"/>
            <a:ext cx="414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7470192" y="2943785"/>
            <a:ext cx="1686825" cy="2220875"/>
          </a:xfrm>
          <a:custGeom>
            <a:avLst/>
            <a:gdLst/>
            <a:ahLst/>
            <a:cxnLst/>
            <a:rect l="l" t="t" r="r" b="b"/>
            <a:pathLst>
              <a:path w="67473" h="88835" extrusionOk="0">
                <a:moveTo>
                  <a:pt x="67473" y="0"/>
                </a:moveTo>
                <a:cubicBezTo>
                  <a:pt x="67473" y="18179"/>
                  <a:pt x="46314" y="37774"/>
                  <a:pt x="28135" y="37774"/>
                </a:cubicBezTo>
                <a:cubicBezTo>
                  <a:pt x="25291" y="37774"/>
                  <a:pt x="21576" y="38172"/>
                  <a:pt x="19799" y="35951"/>
                </a:cubicBezTo>
                <a:cubicBezTo>
                  <a:pt x="15843" y="31009"/>
                  <a:pt x="30771" y="25224"/>
                  <a:pt x="36732" y="27354"/>
                </a:cubicBezTo>
                <a:cubicBezTo>
                  <a:pt x="42427" y="29389"/>
                  <a:pt x="43149" y="38941"/>
                  <a:pt x="41682" y="44808"/>
                </a:cubicBezTo>
                <a:cubicBezTo>
                  <a:pt x="36781" y="64414"/>
                  <a:pt x="3329" y="68902"/>
                  <a:pt x="0" y="8883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Google Shape;40;p4"/>
          <p:cNvSpPr/>
          <p:nvPr/>
        </p:nvSpPr>
        <p:spPr>
          <a:xfrm rot="-2292662">
            <a:off x="157659" y="225558"/>
            <a:ext cx="879301" cy="81412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8044908" y="282661"/>
            <a:ext cx="641419" cy="611952"/>
            <a:chOff x="2122577" y="3834496"/>
            <a:chExt cx="641419" cy="611952"/>
          </a:xfrm>
        </p:grpSpPr>
        <p:sp>
          <p:nvSpPr>
            <p:cNvPr id="42" name="Google Shape;42;p4"/>
            <p:cNvSpPr/>
            <p:nvPr/>
          </p:nvSpPr>
          <p:spPr>
            <a:xfrm>
              <a:off x="2122577" y="3834496"/>
              <a:ext cx="641419" cy="611952"/>
            </a:xfrm>
            <a:custGeom>
              <a:avLst/>
              <a:gdLst/>
              <a:ahLst/>
              <a:cxnLst/>
              <a:rect l="l" t="t" r="r" b="b"/>
              <a:pathLst>
                <a:path w="20134" h="19122" fill="none" extrusionOk="0">
                  <a:moveTo>
                    <a:pt x="10002" y="18717"/>
                  </a:moveTo>
                  <a:cubicBezTo>
                    <a:pt x="12657" y="18324"/>
                    <a:pt x="15288" y="17324"/>
                    <a:pt x="17193" y="15240"/>
                  </a:cubicBezTo>
                  <a:cubicBezTo>
                    <a:pt x="19086" y="13168"/>
                    <a:pt x="20134" y="9870"/>
                    <a:pt x="19360" y="6775"/>
                  </a:cubicBezTo>
                  <a:cubicBezTo>
                    <a:pt x="18360" y="2810"/>
                    <a:pt x="14621" y="214"/>
                    <a:pt x="11168" y="131"/>
                  </a:cubicBezTo>
                  <a:cubicBezTo>
                    <a:pt x="5918" y="0"/>
                    <a:pt x="0" y="3798"/>
                    <a:pt x="143" y="10644"/>
                  </a:cubicBezTo>
                  <a:cubicBezTo>
                    <a:pt x="191" y="13002"/>
                    <a:pt x="989" y="15585"/>
                    <a:pt x="2667" y="17181"/>
                  </a:cubicBezTo>
                  <a:cubicBezTo>
                    <a:pt x="4703" y="19121"/>
                    <a:pt x="7680" y="19062"/>
                    <a:pt x="10002" y="1871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2222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2315251" y="4117975"/>
              <a:ext cx="27334" cy="2745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1" y="203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203"/>
                    <a:pt x="668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80624" y="4065010"/>
              <a:ext cx="27366" cy="27458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67"/>
                    <a:pt x="191" y="858"/>
                    <a:pt x="430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2336118" y="4163706"/>
              <a:ext cx="223066" cy="138315"/>
            </a:xfrm>
            <a:custGeom>
              <a:avLst/>
              <a:gdLst/>
              <a:ahLst/>
              <a:cxnLst/>
              <a:rect l="l" t="t" r="r" b="b"/>
              <a:pathLst>
                <a:path w="7002" h="4322" fill="none" extrusionOk="0">
                  <a:moveTo>
                    <a:pt x="1" y="2107"/>
                  </a:moveTo>
                  <a:cubicBezTo>
                    <a:pt x="1620" y="4322"/>
                    <a:pt x="7001" y="3036"/>
                    <a:pt x="6656" y="0"/>
                  </a:cubicBezTo>
                </a:path>
              </a:pathLst>
            </a:custGeom>
            <a:noFill/>
            <a:ln w="9525" cap="rnd" cmpd="sng">
              <a:solidFill>
                <a:srgbClr val="2222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/>
          <p:nvPr/>
        </p:nvSpPr>
        <p:spPr>
          <a:xfrm rot="10800000">
            <a:off x="3275942" y="0"/>
            <a:ext cx="2442300" cy="506525"/>
          </a:xfrm>
          <a:custGeom>
            <a:avLst/>
            <a:gdLst/>
            <a:ahLst/>
            <a:cxnLst/>
            <a:rect l="l" t="t" r="r" b="b"/>
            <a:pathLst>
              <a:path w="97692" h="20261" extrusionOk="0">
                <a:moveTo>
                  <a:pt x="0" y="20261"/>
                </a:moveTo>
                <a:cubicBezTo>
                  <a:pt x="14557" y="-8871"/>
                  <a:pt x="74649" y="-4056"/>
                  <a:pt x="97692" y="1895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Google Shape;47;p4"/>
          <p:cNvSpPr/>
          <p:nvPr/>
        </p:nvSpPr>
        <p:spPr>
          <a:xfrm>
            <a:off x="0" y="3883625"/>
            <a:ext cx="810973" cy="1259870"/>
          </a:xfrm>
          <a:custGeom>
            <a:avLst/>
            <a:gdLst/>
            <a:ahLst/>
            <a:cxnLst/>
            <a:rect l="l" t="t" r="r" b="b"/>
            <a:pathLst>
              <a:path w="42426" h="65910" extrusionOk="0">
                <a:moveTo>
                  <a:pt x="0" y="0"/>
                </a:moveTo>
                <a:cubicBezTo>
                  <a:pt x="11261" y="2821"/>
                  <a:pt x="20443" y="15575"/>
                  <a:pt x="21883" y="27094"/>
                </a:cubicBezTo>
                <a:cubicBezTo>
                  <a:pt x="22492" y="31968"/>
                  <a:pt x="22745" y="37752"/>
                  <a:pt x="19798" y="41682"/>
                </a:cubicBezTo>
                <a:cubicBezTo>
                  <a:pt x="17749" y="44414"/>
                  <a:pt x="12230" y="45208"/>
                  <a:pt x="9638" y="42985"/>
                </a:cubicBezTo>
                <a:cubicBezTo>
                  <a:pt x="7660" y="41289"/>
                  <a:pt x="7622" y="36819"/>
                  <a:pt x="9638" y="35170"/>
                </a:cubicBezTo>
                <a:cubicBezTo>
                  <a:pt x="14008" y="31596"/>
                  <a:pt x="21591" y="32253"/>
                  <a:pt x="26572" y="34909"/>
                </a:cubicBezTo>
                <a:cubicBezTo>
                  <a:pt x="32532" y="38087"/>
                  <a:pt x="38239" y="43029"/>
                  <a:pt x="40900" y="49237"/>
                </a:cubicBezTo>
                <a:cubicBezTo>
                  <a:pt x="43097" y="54361"/>
                  <a:pt x="42203" y="60335"/>
                  <a:pt x="42203" y="6591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-6775" y="-6775"/>
            <a:ext cx="2083175" cy="2492825"/>
          </a:xfrm>
          <a:custGeom>
            <a:avLst/>
            <a:gdLst/>
            <a:ahLst/>
            <a:cxnLst/>
            <a:rect l="l" t="t" r="r" b="b"/>
            <a:pathLst>
              <a:path w="83327" h="99713" extrusionOk="0">
                <a:moveTo>
                  <a:pt x="83327" y="0"/>
                </a:moveTo>
                <a:cubicBezTo>
                  <a:pt x="70020" y="5315"/>
                  <a:pt x="58961" y="21806"/>
                  <a:pt x="59984" y="36099"/>
                </a:cubicBezTo>
                <a:cubicBezTo>
                  <a:pt x="60914" y="49087"/>
                  <a:pt x="71756" y="59566"/>
                  <a:pt x="74913" y="72199"/>
                </a:cubicBezTo>
                <a:cubicBezTo>
                  <a:pt x="76370" y="78028"/>
                  <a:pt x="73461" y="85050"/>
                  <a:pt x="69213" y="89298"/>
                </a:cubicBezTo>
                <a:cubicBezTo>
                  <a:pt x="58172" y="100339"/>
                  <a:pt x="38837" y="100731"/>
                  <a:pt x="23342" y="98798"/>
                </a:cubicBezTo>
                <a:cubicBezTo>
                  <a:pt x="16689" y="97968"/>
                  <a:pt x="9894" y="96763"/>
                  <a:pt x="3257" y="97713"/>
                </a:cubicBezTo>
                <a:cubicBezTo>
                  <a:pt x="2056" y="97885"/>
                  <a:pt x="0" y="98127"/>
                  <a:pt x="0" y="9934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Google Shape;66;p6"/>
          <p:cNvSpPr/>
          <p:nvPr/>
        </p:nvSpPr>
        <p:spPr>
          <a:xfrm rot="10800000">
            <a:off x="7470192" y="2943785"/>
            <a:ext cx="1686825" cy="2220875"/>
          </a:xfrm>
          <a:custGeom>
            <a:avLst/>
            <a:gdLst/>
            <a:ahLst/>
            <a:cxnLst/>
            <a:rect l="l" t="t" r="r" b="b"/>
            <a:pathLst>
              <a:path w="67473" h="88835" extrusionOk="0">
                <a:moveTo>
                  <a:pt x="67473" y="0"/>
                </a:moveTo>
                <a:cubicBezTo>
                  <a:pt x="67473" y="18179"/>
                  <a:pt x="46314" y="37774"/>
                  <a:pt x="28135" y="37774"/>
                </a:cubicBezTo>
                <a:cubicBezTo>
                  <a:pt x="25291" y="37774"/>
                  <a:pt x="21576" y="38172"/>
                  <a:pt x="19799" y="35951"/>
                </a:cubicBezTo>
                <a:cubicBezTo>
                  <a:pt x="15843" y="31009"/>
                  <a:pt x="30771" y="25224"/>
                  <a:pt x="36732" y="27354"/>
                </a:cubicBezTo>
                <a:cubicBezTo>
                  <a:pt x="42427" y="29389"/>
                  <a:pt x="43149" y="38941"/>
                  <a:pt x="41682" y="44808"/>
                </a:cubicBezTo>
                <a:cubicBezTo>
                  <a:pt x="36781" y="64414"/>
                  <a:pt x="3329" y="68902"/>
                  <a:pt x="0" y="8883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7" name="Google Shape;67;p6"/>
          <p:cNvGrpSpPr/>
          <p:nvPr/>
        </p:nvGrpSpPr>
        <p:grpSpPr>
          <a:xfrm rot="1150345">
            <a:off x="8074431" y="676051"/>
            <a:ext cx="641395" cy="611929"/>
            <a:chOff x="2122577" y="3834496"/>
            <a:chExt cx="641419" cy="611952"/>
          </a:xfrm>
        </p:grpSpPr>
        <p:sp>
          <p:nvSpPr>
            <p:cNvPr id="68" name="Google Shape;68;p6"/>
            <p:cNvSpPr/>
            <p:nvPr/>
          </p:nvSpPr>
          <p:spPr>
            <a:xfrm>
              <a:off x="2122577" y="3834496"/>
              <a:ext cx="641419" cy="611952"/>
            </a:xfrm>
            <a:custGeom>
              <a:avLst/>
              <a:gdLst/>
              <a:ahLst/>
              <a:cxnLst/>
              <a:rect l="l" t="t" r="r" b="b"/>
              <a:pathLst>
                <a:path w="20134" h="19122" fill="none" extrusionOk="0">
                  <a:moveTo>
                    <a:pt x="10002" y="18717"/>
                  </a:moveTo>
                  <a:cubicBezTo>
                    <a:pt x="12657" y="18324"/>
                    <a:pt x="15288" y="17324"/>
                    <a:pt x="17193" y="15240"/>
                  </a:cubicBezTo>
                  <a:cubicBezTo>
                    <a:pt x="19086" y="13168"/>
                    <a:pt x="20134" y="9870"/>
                    <a:pt x="19360" y="6775"/>
                  </a:cubicBezTo>
                  <a:cubicBezTo>
                    <a:pt x="18360" y="2810"/>
                    <a:pt x="14621" y="214"/>
                    <a:pt x="11168" y="131"/>
                  </a:cubicBezTo>
                  <a:cubicBezTo>
                    <a:pt x="5918" y="0"/>
                    <a:pt x="0" y="3798"/>
                    <a:pt x="143" y="10644"/>
                  </a:cubicBezTo>
                  <a:cubicBezTo>
                    <a:pt x="191" y="13002"/>
                    <a:pt x="989" y="15585"/>
                    <a:pt x="2667" y="17181"/>
                  </a:cubicBezTo>
                  <a:cubicBezTo>
                    <a:pt x="4703" y="19121"/>
                    <a:pt x="7680" y="19062"/>
                    <a:pt x="10002" y="1871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2222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2315251" y="4117975"/>
              <a:ext cx="27334" cy="2745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1" y="203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203"/>
                    <a:pt x="668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2480624" y="4065010"/>
              <a:ext cx="27366" cy="27458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67"/>
                    <a:pt x="191" y="858"/>
                    <a:pt x="430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336118" y="4163706"/>
              <a:ext cx="223066" cy="138315"/>
            </a:xfrm>
            <a:custGeom>
              <a:avLst/>
              <a:gdLst/>
              <a:ahLst/>
              <a:cxnLst/>
              <a:rect l="l" t="t" r="r" b="b"/>
              <a:pathLst>
                <a:path w="7002" h="4322" fill="none" extrusionOk="0">
                  <a:moveTo>
                    <a:pt x="1" y="2107"/>
                  </a:moveTo>
                  <a:cubicBezTo>
                    <a:pt x="1620" y="4322"/>
                    <a:pt x="7001" y="3036"/>
                    <a:pt x="6656" y="0"/>
                  </a:cubicBezTo>
                </a:path>
              </a:pathLst>
            </a:custGeom>
            <a:noFill/>
            <a:ln w="9525" cap="rnd" cmpd="sng">
              <a:solidFill>
                <a:srgbClr val="2222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6"/>
          <p:cNvSpPr/>
          <p:nvPr/>
        </p:nvSpPr>
        <p:spPr>
          <a:xfrm rot="10800000">
            <a:off x="392075" y="921350"/>
            <a:ext cx="224100" cy="2241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865625" y="47037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716850" y="1128675"/>
            <a:ext cx="7713900" cy="3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0" y="7325"/>
            <a:ext cx="1078600" cy="1232700"/>
          </a:xfrm>
          <a:custGeom>
            <a:avLst/>
            <a:gdLst/>
            <a:ahLst/>
            <a:cxnLst/>
            <a:rect l="l" t="t" r="r" b="b"/>
            <a:pathLst>
              <a:path w="43144" h="49308" extrusionOk="0">
                <a:moveTo>
                  <a:pt x="43144" y="0"/>
                </a:moveTo>
                <a:cubicBezTo>
                  <a:pt x="42044" y="6586"/>
                  <a:pt x="36495" y="12569"/>
                  <a:pt x="30523" y="15556"/>
                </a:cubicBezTo>
                <a:cubicBezTo>
                  <a:pt x="25708" y="17964"/>
                  <a:pt x="19295" y="18169"/>
                  <a:pt x="15849" y="22306"/>
                </a:cubicBezTo>
                <a:cubicBezTo>
                  <a:pt x="9169" y="30325"/>
                  <a:pt x="10437" y="49308"/>
                  <a:pt x="0" y="4930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Google Shape;77;p7"/>
          <p:cNvSpPr/>
          <p:nvPr/>
        </p:nvSpPr>
        <p:spPr>
          <a:xfrm>
            <a:off x="7586850" y="14675"/>
            <a:ext cx="1570200" cy="1077500"/>
          </a:xfrm>
          <a:custGeom>
            <a:avLst/>
            <a:gdLst/>
            <a:ahLst/>
            <a:cxnLst/>
            <a:rect l="l" t="t" r="r" b="b"/>
            <a:pathLst>
              <a:path w="62808" h="43100" extrusionOk="0">
                <a:moveTo>
                  <a:pt x="0" y="0"/>
                </a:moveTo>
                <a:cubicBezTo>
                  <a:pt x="3144" y="11003"/>
                  <a:pt x="22778" y="8161"/>
                  <a:pt x="29643" y="17316"/>
                </a:cubicBezTo>
                <a:cubicBezTo>
                  <a:pt x="31652" y="19996"/>
                  <a:pt x="32910" y="24680"/>
                  <a:pt x="30817" y="27295"/>
                </a:cubicBezTo>
                <a:cubicBezTo>
                  <a:pt x="28791" y="29826"/>
                  <a:pt x="20730" y="29632"/>
                  <a:pt x="21131" y="26415"/>
                </a:cubicBezTo>
                <a:cubicBezTo>
                  <a:pt x="21316" y="24936"/>
                  <a:pt x="23785" y="24977"/>
                  <a:pt x="25240" y="24654"/>
                </a:cubicBezTo>
                <a:cubicBezTo>
                  <a:pt x="38782" y="21645"/>
                  <a:pt x="49645" y="46935"/>
                  <a:pt x="62808" y="4255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Google Shape;78;p7"/>
          <p:cNvSpPr/>
          <p:nvPr/>
        </p:nvSpPr>
        <p:spPr>
          <a:xfrm>
            <a:off x="0" y="3962175"/>
            <a:ext cx="1159329" cy="1196000"/>
          </a:xfrm>
          <a:custGeom>
            <a:avLst/>
            <a:gdLst/>
            <a:ahLst/>
            <a:cxnLst/>
            <a:rect l="l" t="t" r="r" b="b"/>
            <a:pathLst>
              <a:path w="45198" h="47840" extrusionOk="0">
                <a:moveTo>
                  <a:pt x="0" y="0"/>
                </a:moveTo>
                <a:cubicBezTo>
                  <a:pt x="9808" y="3680"/>
                  <a:pt x="11085" y="17875"/>
                  <a:pt x="17903" y="25828"/>
                </a:cubicBezTo>
                <a:cubicBezTo>
                  <a:pt x="22660" y="31377"/>
                  <a:pt x="30929" y="32473"/>
                  <a:pt x="37274" y="36100"/>
                </a:cubicBezTo>
                <a:cubicBezTo>
                  <a:pt x="41373" y="38443"/>
                  <a:pt x="43707" y="43360"/>
                  <a:pt x="45198" y="4784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Google Shape;79;p7"/>
          <p:cNvSpPr/>
          <p:nvPr/>
        </p:nvSpPr>
        <p:spPr>
          <a:xfrm>
            <a:off x="7623525" y="3859450"/>
            <a:ext cx="1526175" cy="1269375"/>
          </a:xfrm>
          <a:custGeom>
            <a:avLst/>
            <a:gdLst/>
            <a:ahLst/>
            <a:cxnLst/>
            <a:rect l="l" t="t" r="r" b="b"/>
            <a:pathLst>
              <a:path w="61047" h="50775" extrusionOk="0">
                <a:moveTo>
                  <a:pt x="61047" y="0"/>
                </a:moveTo>
                <a:cubicBezTo>
                  <a:pt x="58879" y="13028"/>
                  <a:pt x="36351" y="34972"/>
                  <a:pt x="29350" y="23773"/>
                </a:cubicBezTo>
                <a:cubicBezTo>
                  <a:pt x="28241" y="22000"/>
                  <a:pt x="34851" y="20615"/>
                  <a:pt x="35513" y="22599"/>
                </a:cubicBezTo>
                <a:cubicBezTo>
                  <a:pt x="36579" y="25795"/>
                  <a:pt x="33914" y="29829"/>
                  <a:pt x="31111" y="31698"/>
                </a:cubicBezTo>
                <a:cubicBezTo>
                  <a:pt x="20990" y="38447"/>
                  <a:pt x="0" y="38610"/>
                  <a:pt x="0" y="5077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865625" y="47037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2647350" y="1233175"/>
            <a:ext cx="38493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2647350" y="2803075"/>
            <a:ext cx="3849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9"/>
          <p:cNvSpPr/>
          <p:nvPr/>
        </p:nvSpPr>
        <p:spPr>
          <a:xfrm flipH="1">
            <a:off x="7073842" y="-6775"/>
            <a:ext cx="2083175" cy="2492825"/>
          </a:xfrm>
          <a:custGeom>
            <a:avLst/>
            <a:gdLst/>
            <a:ahLst/>
            <a:cxnLst/>
            <a:rect l="l" t="t" r="r" b="b"/>
            <a:pathLst>
              <a:path w="83327" h="99713" extrusionOk="0">
                <a:moveTo>
                  <a:pt x="83327" y="0"/>
                </a:moveTo>
                <a:cubicBezTo>
                  <a:pt x="70020" y="5315"/>
                  <a:pt x="58961" y="21806"/>
                  <a:pt x="59984" y="36099"/>
                </a:cubicBezTo>
                <a:cubicBezTo>
                  <a:pt x="60914" y="49087"/>
                  <a:pt x="71756" y="59566"/>
                  <a:pt x="74913" y="72199"/>
                </a:cubicBezTo>
                <a:cubicBezTo>
                  <a:pt x="76370" y="78028"/>
                  <a:pt x="73461" y="85050"/>
                  <a:pt x="69213" y="89298"/>
                </a:cubicBezTo>
                <a:cubicBezTo>
                  <a:pt x="58172" y="100339"/>
                  <a:pt x="38837" y="100731"/>
                  <a:pt x="23342" y="98798"/>
                </a:cubicBezTo>
                <a:cubicBezTo>
                  <a:pt x="16689" y="97968"/>
                  <a:pt x="9894" y="96763"/>
                  <a:pt x="3257" y="97713"/>
                </a:cubicBezTo>
                <a:cubicBezTo>
                  <a:pt x="2056" y="97885"/>
                  <a:pt x="0" y="98127"/>
                  <a:pt x="0" y="9934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Google Shape;92;p9"/>
          <p:cNvSpPr/>
          <p:nvPr/>
        </p:nvSpPr>
        <p:spPr>
          <a:xfrm rot="10800000" flipH="1">
            <a:off x="-6775" y="2943785"/>
            <a:ext cx="1686825" cy="2220875"/>
          </a:xfrm>
          <a:custGeom>
            <a:avLst/>
            <a:gdLst/>
            <a:ahLst/>
            <a:cxnLst/>
            <a:rect l="l" t="t" r="r" b="b"/>
            <a:pathLst>
              <a:path w="67473" h="88835" extrusionOk="0">
                <a:moveTo>
                  <a:pt x="67473" y="0"/>
                </a:moveTo>
                <a:cubicBezTo>
                  <a:pt x="67473" y="18179"/>
                  <a:pt x="46314" y="37774"/>
                  <a:pt x="28135" y="37774"/>
                </a:cubicBezTo>
                <a:cubicBezTo>
                  <a:pt x="25291" y="37774"/>
                  <a:pt x="21576" y="38172"/>
                  <a:pt x="19799" y="35951"/>
                </a:cubicBezTo>
                <a:cubicBezTo>
                  <a:pt x="15843" y="31009"/>
                  <a:pt x="30771" y="25224"/>
                  <a:pt x="36732" y="27354"/>
                </a:cubicBezTo>
                <a:cubicBezTo>
                  <a:pt x="42427" y="29389"/>
                  <a:pt x="43149" y="38941"/>
                  <a:pt x="41682" y="44808"/>
                </a:cubicBezTo>
                <a:cubicBezTo>
                  <a:pt x="36781" y="64414"/>
                  <a:pt x="3329" y="68902"/>
                  <a:pt x="0" y="8883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3" name="Google Shape;93;p9"/>
          <p:cNvGrpSpPr/>
          <p:nvPr/>
        </p:nvGrpSpPr>
        <p:grpSpPr>
          <a:xfrm rot="-1150345" flipH="1">
            <a:off x="434415" y="676051"/>
            <a:ext cx="641395" cy="611929"/>
            <a:chOff x="2122577" y="3834496"/>
            <a:chExt cx="641419" cy="611952"/>
          </a:xfrm>
        </p:grpSpPr>
        <p:sp>
          <p:nvSpPr>
            <p:cNvPr id="94" name="Google Shape;94;p9"/>
            <p:cNvSpPr/>
            <p:nvPr/>
          </p:nvSpPr>
          <p:spPr>
            <a:xfrm>
              <a:off x="2122577" y="3834496"/>
              <a:ext cx="641419" cy="611952"/>
            </a:xfrm>
            <a:custGeom>
              <a:avLst/>
              <a:gdLst/>
              <a:ahLst/>
              <a:cxnLst/>
              <a:rect l="l" t="t" r="r" b="b"/>
              <a:pathLst>
                <a:path w="20134" h="19122" fill="none" extrusionOk="0">
                  <a:moveTo>
                    <a:pt x="10002" y="18717"/>
                  </a:moveTo>
                  <a:cubicBezTo>
                    <a:pt x="12657" y="18324"/>
                    <a:pt x="15288" y="17324"/>
                    <a:pt x="17193" y="15240"/>
                  </a:cubicBezTo>
                  <a:cubicBezTo>
                    <a:pt x="19086" y="13168"/>
                    <a:pt x="20134" y="9870"/>
                    <a:pt x="19360" y="6775"/>
                  </a:cubicBezTo>
                  <a:cubicBezTo>
                    <a:pt x="18360" y="2810"/>
                    <a:pt x="14621" y="214"/>
                    <a:pt x="11168" y="131"/>
                  </a:cubicBezTo>
                  <a:cubicBezTo>
                    <a:pt x="5918" y="0"/>
                    <a:pt x="0" y="3798"/>
                    <a:pt x="143" y="10644"/>
                  </a:cubicBezTo>
                  <a:cubicBezTo>
                    <a:pt x="191" y="13002"/>
                    <a:pt x="989" y="15585"/>
                    <a:pt x="2667" y="17181"/>
                  </a:cubicBezTo>
                  <a:cubicBezTo>
                    <a:pt x="4703" y="19121"/>
                    <a:pt x="7680" y="19062"/>
                    <a:pt x="10002" y="1871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2222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2315251" y="4117975"/>
              <a:ext cx="27334" cy="2745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1" y="203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203"/>
                    <a:pt x="668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2480624" y="4065010"/>
              <a:ext cx="27366" cy="27458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67"/>
                    <a:pt x="191" y="858"/>
                    <a:pt x="430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2336118" y="4163706"/>
              <a:ext cx="223066" cy="138315"/>
            </a:xfrm>
            <a:custGeom>
              <a:avLst/>
              <a:gdLst/>
              <a:ahLst/>
              <a:cxnLst/>
              <a:rect l="l" t="t" r="r" b="b"/>
              <a:pathLst>
                <a:path w="7002" h="4322" fill="none" extrusionOk="0">
                  <a:moveTo>
                    <a:pt x="1" y="2107"/>
                  </a:moveTo>
                  <a:cubicBezTo>
                    <a:pt x="1620" y="4322"/>
                    <a:pt x="7001" y="3036"/>
                    <a:pt x="6656" y="0"/>
                  </a:cubicBezTo>
                </a:path>
              </a:pathLst>
            </a:custGeom>
            <a:noFill/>
            <a:ln w="9525" cap="rnd" cmpd="sng">
              <a:solidFill>
                <a:srgbClr val="2222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9"/>
          <p:cNvSpPr/>
          <p:nvPr/>
        </p:nvSpPr>
        <p:spPr>
          <a:xfrm rot="10800000" flipH="1">
            <a:off x="8534067" y="921350"/>
            <a:ext cx="224100" cy="2241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9"/>
          <p:cNvGrpSpPr/>
          <p:nvPr/>
        </p:nvGrpSpPr>
        <p:grpSpPr>
          <a:xfrm rot="1411326" flipH="1">
            <a:off x="7915673" y="4095934"/>
            <a:ext cx="641415" cy="611948"/>
            <a:chOff x="2122577" y="3834496"/>
            <a:chExt cx="641419" cy="611952"/>
          </a:xfrm>
        </p:grpSpPr>
        <p:sp>
          <p:nvSpPr>
            <p:cNvPr id="100" name="Google Shape;100;p9"/>
            <p:cNvSpPr/>
            <p:nvPr/>
          </p:nvSpPr>
          <p:spPr>
            <a:xfrm>
              <a:off x="2122577" y="3834496"/>
              <a:ext cx="641419" cy="611952"/>
            </a:xfrm>
            <a:custGeom>
              <a:avLst/>
              <a:gdLst/>
              <a:ahLst/>
              <a:cxnLst/>
              <a:rect l="l" t="t" r="r" b="b"/>
              <a:pathLst>
                <a:path w="20134" h="19122" fill="none" extrusionOk="0">
                  <a:moveTo>
                    <a:pt x="10002" y="18717"/>
                  </a:moveTo>
                  <a:cubicBezTo>
                    <a:pt x="12657" y="18324"/>
                    <a:pt x="15288" y="17324"/>
                    <a:pt x="17193" y="15240"/>
                  </a:cubicBezTo>
                  <a:cubicBezTo>
                    <a:pt x="19086" y="13168"/>
                    <a:pt x="20134" y="9870"/>
                    <a:pt x="19360" y="6775"/>
                  </a:cubicBezTo>
                  <a:cubicBezTo>
                    <a:pt x="18360" y="2810"/>
                    <a:pt x="14621" y="214"/>
                    <a:pt x="11168" y="131"/>
                  </a:cubicBezTo>
                  <a:cubicBezTo>
                    <a:pt x="5918" y="0"/>
                    <a:pt x="0" y="3798"/>
                    <a:pt x="143" y="10644"/>
                  </a:cubicBezTo>
                  <a:cubicBezTo>
                    <a:pt x="191" y="13002"/>
                    <a:pt x="989" y="15585"/>
                    <a:pt x="2667" y="17181"/>
                  </a:cubicBezTo>
                  <a:cubicBezTo>
                    <a:pt x="4703" y="19121"/>
                    <a:pt x="7680" y="19062"/>
                    <a:pt x="10002" y="1871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2222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315251" y="4117975"/>
              <a:ext cx="27334" cy="2745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1" y="203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203"/>
                    <a:pt x="668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2480624" y="4065010"/>
              <a:ext cx="27366" cy="27458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67"/>
                    <a:pt x="191" y="858"/>
                    <a:pt x="430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336118" y="4163706"/>
              <a:ext cx="223066" cy="138315"/>
            </a:xfrm>
            <a:custGeom>
              <a:avLst/>
              <a:gdLst/>
              <a:ahLst/>
              <a:cxnLst/>
              <a:rect l="l" t="t" r="r" b="b"/>
              <a:pathLst>
                <a:path w="7002" h="4322" fill="none" extrusionOk="0">
                  <a:moveTo>
                    <a:pt x="1" y="2107"/>
                  </a:moveTo>
                  <a:cubicBezTo>
                    <a:pt x="1620" y="4322"/>
                    <a:pt x="7001" y="3036"/>
                    <a:pt x="6656" y="0"/>
                  </a:cubicBezTo>
                </a:path>
              </a:pathLst>
            </a:custGeom>
            <a:noFill/>
            <a:ln w="9525" cap="rnd" cmpd="sng">
              <a:solidFill>
                <a:srgbClr val="2222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>
            <a:spLocks noGrp="1"/>
          </p:cNvSpPr>
          <p:nvPr>
            <p:ph type="body" idx="1"/>
          </p:nvPr>
        </p:nvSpPr>
        <p:spPr>
          <a:xfrm flipH="1">
            <a:off x="2183850" y="4134550"/>
            <a:ext cx="4776300" cy="47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583700" y="1106125"/>
            <a:ext cx="5976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2580750" y="3008650"/>
            <a:ext cx="39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/>
          <p:nvPr/>
        </p:nvSpPr>
        <p:spPr>
          <a:xfrm flipH="1">
            <a:off x="6693025" y="-14584"/>
            <a:ext cx="2464000" cy="1120200"/>
          </a:xfrm>
          <a:custGeom>
            <a:avLst/>
            <a:gdLst/>
            <a:ahLst/>
            <a:cxnLst/>
            <a:rect l="l" t="t" r="r" b="b"/>
            <a:pathLst>
              <a:path w="98560" h="44808" extrusionOk="0">
                <a:moveTo>
                  <a:pt x="98474" y="0"/>
                </a:moveTo>
                <a:cubicBezTo>
                  <a:pt x="99159" y="3433"/>
                  <a:pt x="94378" y="6133"/>
                  <a:pt x="91179" y="7555"/>
                </a:cubicBezTo>
                <a:cubicBezTo>
                  <a:pt x="84872" y="10357"/>
                  <a:pt x="78650" y="13663"/>
                  <a:pt x="71902" y="15110"/>
                </a:cubicBezTo>
                <a:cubicBezTo>
                  <a:pt x="46547" y="20547"/>
                  <a:pt x="0" y="18877"/>
                  <a:pt x="0" y="4480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Google Shape;110;p11"/>
          <p:cNvSpPr/>
          <p:nvPr/>
        </p:nvSpPr>
        <p:spPr>
          <a:xfrm flipH="1">
            <a:off x="7581980" y="3041475"/>
            <a:ext cx="1569311" cy="2102116"/>
          </a:xfrm>
          <a:custGeom>
            <a:avLst/>
            <a:gdLst/>
            <a:ahLst/>
            <a:cxnLst/>
            <a:rect l="l" t="t" r="r" b="b"/>
            <a:pathLst>
              <a:path w="50931" h="83104" extrusionOk="0">
                <a:moveTo>
                  <a:pt x="0" y="0"/>
                </a:moveTo>
                <a:cubicBezTo>
                  <a:pt x="4641" y="6966"/>
                  <a:pt x="13467" y="10885"/>
                  <a:pt x="21623" y="12766"/>
                </a:cubicBezTo>
                <a:cubicBezTo>
                  <a:pt x="30489" y="14811"/>
                  <a:pt x="43049" y="15343"/>
                  <a:pt x="46632" y="23707"/>
                </a:cubicBezTo>
                <a:cubicBezTo>
                  <a:pt x="47867" y="26591"/>
                  <a:pt x="47590" y="30476"/>
                  <a:pt x="45850" y="33086"/>
                </a:cubicBezTo>
                <a:cubicBezTo>
                  <a:pt x="43712" y="36293"/>
                  <a:pt x="37609" y="38418"/>
                  <a:pt x="34648" y="35951"/>
                </a:cubicBezTo>
                <a:cubicBezTo>
                  <a:pt x="31165" y="33050"/>
                  <a:pt x="44469" y="28839"/>
                  <a:pt x="47674" y="32044"/>
                </a:cubicBezTo>
                <a:cubicBezTo>
                  <a:pt x="52035" y="36405"/>
                  <a:pt x="51780" y="45521"/>
                  <a:pt x="48195" y="50540"/>
                </a:cubicBezTo>
                <a:cubicBezTo>
                  <a:pt x="44446" y="55788"/>
                  <a:pt x="37010" y="58056"/>
                  <a:pt x="34127" y="63826"/>
                </a:cubicBezTo>
                <a:cubicBezTo>
                  <a:pt x="31250" y="69583"/>
                  <a:pt x="33085" y="76669"/>
                  <a:pt x="33085" y="8310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Google Shape;111;p11"/>
          <p:cNvSpPr/>
          <p:nvPr/>
        </p:nvSpPr>
        <p:spPr>
          <a:xfrm flipH="1">
            <a:off x="-7292" y="0"/>
            <a:ext cx="1706350" cy="918250"/>
          </a:xfrm>
          <a:custGeom>
            <a:avLst/>
            <a:gdLst/>
            <a:ahLst/>
            <a:cxnLst/>
            <a:rect l="l" t="t" r="r" b="b"/>
            <a:pathLst>
              <a:path w="68254" h="36730" extrusionOk="0">
                <a:moveTo>
                  <a:pt x="0" y="0"/>
                </a:moveTo>
                <a:cubicBezTo>
                  <a:pt x="6322" y="11067"/>
                  <a:pt x="21079" y="20583"/>
                  <a:pt x="33606" y="18236"/>
                </a:cubicBezTo>
                <a:cubicBezTo>
                  <a:pt x="37108" y="17580"/>
                  <a:pt x="43608" y="13755"/>
                  <a:pt x="41421" y="10942"/>
                </a:cubicBezTo>
                <a:cubicBezTo>
                  <a:pt x="39213" y="8101"/>
                  <a:pt x="33082" y="9773"/>
                  <a:pt x="30740" y="12505"/>
                </a:cubicBezTo>
                <a:cubicBezTo>
                  <a:pt x="28705" y="14878"/>
                  <a:pt x="29208" y="19158"/>
                  <a:pt x="30740" y="21883"/>
                </a:cubicBezTo>
                <a:cubicBezTo>
                  <a:pt x="37175" y="33325"/>
                  <a:pt x="57329" y="41145"/>
                  <a:pt x="68254" y="3386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2" name="Google Shape;112;p11"/>
          <p:cNvGrpSpPr/>
          <p:nvPr/>
        </p:nvGrpSpPr>
        <p:grpSpPr>
          <a:xfrm rot="-1210147" flipH="1">
            <a:off x="221894" y="4437643"/>
            <a:ext cx="503361" cy="478061"/>
            <a:chOff x="8424375" y="4437450"/>
            <a:chExt cx="503350" cy="478050"/>
          </a:xfrm>
        </p:grpSpPr>
        <p:sp>
          <p:nvSpPr>
            <p:cNvPr id="113" name="Google Shape;113;p11"/>
            <p:cNvSpPr/>
            <p:nvPr/>
          </p:nvSpPr>
          <p:spPr>
            <a:xfrm flipH="1">
              <a:off x="8424375" y="4437450"/>
              <a:ext cx="503350" cy="478050"/>
            </a:xfrm>
            <a:custGeom>
              <a:avLst/>
              <a:gdLst/>
              <a:ahLst/>
              <a:cxnLst/>
              <a:rect l="l" t="t" r="r" b="b"/>
              <a:pathLst>
                <a:path w="20134" h="19122" fill="none" extrusionOk="0">
                  <a:moveTo>
                    <a:pt x="10002" y="18717"/>
                  </a:moveTo>
                  <a:cubicBezTo>
                    <a:pt x="12657" y="18324"/>
                    <a:pt x="15288" y="17324"/>
                    <a:pt x="17193" y="15240"/>
                  </a:cubicBezTo>
                  <a:cubicBezTo>
                    <a:pt x="19086" y="13168"/>
                    <a:pt x="20134" y="9870"/>
                    <a:pt x="19360" y="6775"/>
                  </a:cubicBezTo>
                  <a:cubicBezTo>
                    <a:pt x="18360" y="2810"/>
                    <a:pt x="14621" y="214"/>
                    <a:pt x="11168" y="131"/>
                  </a:cubicBezTo>
                  <a:cubicBezTo>
                    <a:pt x="5918" y="0"/>
                    <a:pt x="0" y="3798"/>
                    <a:pt x="143" y="10644"/>
                  </a:cubicBezTo>
                  <a:cubicBezTo>
                    <a:pt x="191" y="13002"/>
                    <a:pt x="989" y="15585"/>
                    <a:pt x="2667" y="17181"/>
                  </a:cubicBezTo>
                  <a:cubicBezTo>
                    <a:pt x="4703" y="19121"/>
                    <a:pt x="7680" y="19062"/>
                    <a:pt x="10002" y="187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575575" y="4658900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1" y="203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203"/>
                    <a:pt x="668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705350" y="4617525"/>
              <a:ext cx="21475" cy="2145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67"/>
                    <a:pt x="191" y="858"/>
                    <a:pt x="430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591950" y="4694625"/>
              <a:ext cx="175050" cy="108050"/>
            </a:xfrm>
            <a:custGeom>
              <a:avLst/>
              <a:gdLst/>
              <a:ahLst/>
              <a:cxnLst/>
              <a:rect l="l" t="t" r="r" b="b"/>
              <a:pathLst>
                <a:path w="7002" h="4322" fill="none" extrusionOk="0">
                  <a:moveTo>
                    <a:pt x="1" y="2107"/>
                  </a:moveTo>
                  <a:cubicBezTo>
                    <a:pt x="1620" y="4322"/>
                    <a:pt x="7001" y="3036"/>
                    <a:pt x="665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1"/>
          <p:cNvSpPr/>
          <p:nvPr/>
        </p:nvSpPr>
        <p:spPr>
          <a:xfrm rot="10800000" flipH="1">
            <a:off x="4019759" y="4682126"/>
            <a:ext cx="305700" cy="3057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5172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40475"/>
            <a:ext cx="7717500" cy="3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  <p:sldLayoutId id="2147483665" r:id="rId12"/>
    <p:sldLayoutId id="2147483667" r:id="rId13"/>
    <p:sldLayoutId id="2147483670" r:id="rId14"/>
    <p:sldLayoutId id="2147483672" r:id="rId15"/>
    <p:sldLayoutId id="2147483677" r:id="rId16"/>
    <p:sldLayoutId id="2147483678" r:id="rId17"/>
    <p:sldLayoutId id="2147483679" r:id="rId18"/>
    <p:sldLayoutId id="214748368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lipset.com/samsung-galaxy-buds-live-auriculares-cancelacion-ruid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anaticosdelhardware.com/televisores-samsung-neo-qled-8k-obtienen-la-certificacion-wi-fi-6e-de-wi-fi-allianc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odnara.co.kr/bbs/article.html?num=170777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eilpatel.com/blog/loading-tim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hyperlink" Target="https://www.browserstack.com/guide/how-to-increase-website-speed" TargetMode="External"/><Relationship Id="rId4" Type="http://schemas.openxmlformats.org/officeDocument/2006/relationships/hyperlink" Target="https://developers.google.com/search/mobile-sites/mobile-seo/common-mistakes?hl=e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owserstack.com/guide/test-on-older-browser-version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stileex.xyz/canva/" TargetMode="Externa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uvi.my.canva.sit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prich3899.tistory.com/entry/%EC%8A%A4%EB%A7%88%ED%8A%B8%ED%8F%B0-%EA%B0%A4%EB%9F%AD%EC%8B%9C-s24-%EC%8B%9C%EB%A6%AC%EC%A6%88-%EC%8B%A4%EC%8B%9C%EA%B0%84-AI-%EC%9E%90%EB%8F%99-%ED%86%B5%EC%97%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ovelive0909.tistory.com/entry/%EC%82%BC%EC%84%B1-%EA%B0%A4%EB%9F%AD%EC%8B%9C-S24-%EC%9A%B8%ED%8A%B8%EB%9D%B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hui3c.com/63661/red-s20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tnovo.net/2019/10/samsung-galaxy-book-flex-e-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htnovo.net/2019/10/samsung-galaxy-book-flex-e-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lipset.com/samsung-galaxy-buds-live-auriculares-cancelacion-ruid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"/>
          <p:cNvSpPr/>
          <p:nvPr/>
        </p:nvSpPr>
        <p:spPr>
          <a:xfrm>
            <a:off x="5105119" y="4448246"/>
            <a:ext cx="3145107" cy="27673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 txBox="1">
            <a:spLocks noGrp="1"/>
          </p:cNvSpPr>
          <p:nvPr>
            <p:ph type="title"/>
          </p:nvPr>
        </p:nvSpPr>
        <p:spPr>
          <a:xfrm rot="10800000" flipV="1">
            <a:off x="601934" y="1326912"/>
            <a:ext cx="7717500" cy="106565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 dirty="0">
                <a:latin typeface="Open Sans"/>
                <a:ea typeface="Open Sans"/>
                <a:cs typeface="Open Sans"/>
                <a:sym typeface="Open Sans"/>
              </a:rPr>
              <a:t>GUVI Capstone</a:t>
            </a:r>
            <a:br>
              <a:rPr lang="en" sz="4000" u="sng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4000" b="0" dirty="0">
                <a:latin typeface="Open Sans"/>
                <a:ea typeface="Open Sans"/>
                <a:cs typeface="Open Sans"/>
                <a:sym typeface="Open Sans"/>
              </a:rPr>
              <a:t>Crafting Compelling Web Presences – MBM6</a:t>
            </a:r>
            <a:endParaRPr sz="4000" u="sng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5105119" y="4319977"/>
            <a:ext cx="32259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800" dirty="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</a:br>
            <a:r>
              <a:rPr lang="en" sz="1200" b="1" dirty="0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BY</a:t>
            </a:r>
            <a:r>
              <a:rPr lang="en" sz="1000" b="1" dirty="0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 dirty="0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AZOR</a:t>
            </a:r>
            <a:r>
              <a:rPr lang="en" sz="1000" b="1" dirty="0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 dirty="0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SOLOMON</a:t>
            </a:r>
            <a:r>
              <a:rPr lang="en" sz="1000" b="1" dirty="0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 dirty="0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L S</a:t>
            </a:r>
            <a:endParaRPr sz="6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/>
          <p:nvPr/>
        </p:nvSpPr>
        <p:spPr>
          <a:xfrm rot="9231556" flipH="1">
            <a:off x="1948733" y="4127110"/>
            <a:ext cx="873759" cy="871851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2"/>
          <p:cNvSpPr txBox="1">
            <a:spLocks noGrp="1"/>
          </p:cNvSpPr>
          <p:nvPr>
            <p:ph type="title"/>
          </p:nvPr>
        </p:nvSpPr>
        <p:spPr>
          <a:xfrm>
            <a:off x="529600" y="666778"/>
            <a:ext cx="414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</a:t>
            </a:r>
            <a:endParaRPr dirty="0"/>
          </a:p>
        </p:txBody>
      </p:sp>
      <p:sp>
        <p:nvSpPr>
          <p:cNvPr id="502" name="Google Shape;502;p42"/>
          <p:cNvSpPr txBox="1">
            <a:spLocks noGrp="1"/>
          </p:cNvSpPr>
          <p:nvPr>
            <p:ph type="body" idx="1"/>
          </p:nvPr>
        </p:nvSpPr>
        <p:spPr>
          <a:xfrm>
            <a:off x="135327" y="1470945"/>
            <a:ext cx="5205269" cy="22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Galaxy Buds2 Pro : Enjoy conversations in the language you love with Galaxy Buds.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IPX7 Water Resistant against sweat,water and spills.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24-bit Hi-Fi audio 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Intelligent ANC puts your playlist in focus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Voice detect and ambient sound allowing you to clearly hear the conversation.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Fit in your comfort zone with enhanced wind flow which helps reduce ear canal pressure.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With Intelligent 360 Audio which feels more realistic .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/>
          </a:p>
        </p:txBody>
      </p:sp>
      <p:sp>
        <p:nvSpPr>
          <p:cNvPr id="503" name="Google Shape;503;p42"/>
          <p:cNvSpPr/>
          <p:nvPr/>
        </p:nvSpPr>
        <p:spPr>
          <a:xfrm>
            <a:off x="2033262" y="4210685"/>
            <a:ext cx="704700" cy="704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5271536" y="1083151"/>
            <a:ext cx="3198696" cy="3090234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2"/>
          <p:cNvSpPr/>
          <p:nvPr/>
        </p:nvSpPr>
        <p:spPr>
          <a:xfrm rot="10800000">
            <a:off x="5315792" y="839110"/>
            <a:ext cx="319200" cy="319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2"/>
          <p:cNvSpPr/>
          <p:nvPr/>
        </p:nvSpPr>
        <p:spPr>
          <a:xfrm rot="10800000">
            <a:off x="5576896" y="1215850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2"/>
          <p:cNvSpPr/>
          <p:nvPr/>
        </p:nvSpPr>
        <p:spPr>
          <a:xfrm rot="10800000">
            <a:off x="6996967" y="4173385"/>
            <a:ext cx="249300" cy="249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2"/>
          <p:cNvSpPr/>
          <p:nvPr/>
        </p:nvSpPr>
        <p:spPr>
          <a:xfrm rot="10800000">
            <a:off x="6691542" y="4340435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306" r="20863"/>
          <a:stretch/>
        </p:blipFill>
        <p:spPr>
          <a:xfrm>
            <a:off x="5315792" y="1267192"/>
            <a:ext cx="2853849" cy="2747817"/>
          </a:xfrm>
          <a:prstGeom prst="ellipse">
            <a:avLst/>
          </a:prstGeom>
        </p:spPr>
      </p:pic>
      <p:grpSp>
        <p:nvGrpSpPr>
          <p:cNvPr id="512" name="Google Shape;512;p42"/>
          <p:cNvGrpSpPr/>
          <p:nvPr/>
        </p:nvGrpSpPr>
        <p:grpSpPr>
          <a:xfrm>
            <a:off x="2226364" y="4386930"/>
            <a:ext cx="318495" cy="352209"/>
            <a:chOff x="7541397" y="2904802"/>
            <a:chExt cx="318495" cy="352209"/>
          </a:xfrm>
        </p:grpSpPr>
        <p:sp>
          <p:nvSpPr>
            <p:cNvPr id="513" name="Google Shape;513;p42"/>
            <p:cNvSpPr/>
            <p:nvPr/>
          </p:nvSpPr>
          <p:spPr>
            <a:xfrm>
              <a:off x="7541397" y="2904802"/>
              <a:ext cx="318495" cy="352209"/>
            </a:xfrm>
            <a:custGeom>
              <a:avLst/>
              <a:gdLst/>
              <a:ahLst/>
              <a:cxnLst/>
              <a:rect l="l" t="t" r="r" b="b"/>
              <a:pathLst>
                <a:path w="10014" h="11074" extrusionOk="0">
                  <a:moveTo>
                    <a:pt x="2287" y="1763"/>
                  </a:moveTo>
                  <a:lnTo>
                    <a:pt x="2453" y="3941"/>
                  </a:lnTo>
                  <a:cubicBezTo>
                    <a:pt x="2501" y="4501"/>
                    <a:pt x="2668" y="5037"/>
                    <a:pt x="2918" y="5537"/>
                  </a:cubicBezTo>
                  <a:lnTo>
                    <a:pt x="2096" y="5120"/>
                  </a:lnTo>
                  <a:cubicBezTo>
                    <a:pt x="1560" y="4846"/>
                    <a:pt x="1120" y="4430"/>
                    <a:pt x="787" y="3929"/>
                  </a:cubicBezTo>
                  <a:cubicBezTo>
                    <a:pt x="477" y="3418"/>
                    <a:pt x="310" y="2822"/>
                    <a:pt x="310" y="2227"/>
                  </a:cubicBezTo>
                  <a:lnTo>
                    <a:pt x="310" y="1977"/>
                  </a:lnTo>
                  <a:cubicBezTo>
                    <a:pt x="310" y="1858"/>
                    <a:pt x="406" y="1763"/>
                    <a:pt x="525" y="1763"/>
                  </a:cubicBezTo>
                  <a:close/>
                  <a:moveTo>
                    <a:pt x="7383" y="1036"/>
                  </a:moveTo>
                  <a:lnTo>
                    <a:pt x="7168" y="3799"/>
                  </a:lnTo>
                  <a:cubicBezTo>
                    <a:pt x="7168" y="3882"/>
                    <a:pt x="7228" y="3953"/>
                    <a:pt x="7323" y="3977"/>
                  </a:cubicBezTo>
                  <a:cubicBezTo>
                    <a:pt x="7406" y="3977"/>
                    <a:pt x="7490" y="3918"/>
                    <a:pt x="7502" y="3822"/>
                  </a:cubicBezTo>
                  <a:lnTo>
                    <a:pt x="7645" y="1751"/>
                  </a:lnTo>
                  <a:lnTo>
                    <a:pt x="9419" y="1751"/>
                  </a:lnTo>
                  <a:cubicBezTo>
                    <a:pt x="9538" y="1751"/>
                    <a:pt x="9633" y="1846"/>
                    <a:pt x="9633" y="1965"/>
                  </a:cubicBezTo>
                  <a:lnTo>
                    <a:pt x="9633" y="2227"/>
                  </a:lnTo>
                  <a:lnTo>
                    <a:pt x="9645" y="2227"/>
                  </a:lnTo>
                  <a:cubicBezTo>
                    <a:pt x="9645" y="2822"/>
                    <a:pt x="9478" y="3418"/>
                    <a:pt x="9169" y="3929"/>
                  </a:cubicBezTo>
                  <a:cubicBezTo>
                    <a:pt x="8859" y="4430"/>
                    <a:pt x="8395" y="4846"/>
                    <a:pt x="7859" y="5120"/>
                  </a:cubicBezTo>
                  <a:lnTo>
                    <a:pt x="7037" y="5525"/>
                  </a:lnTo>
                  <a:cubicBezTo>
                    <a:pt x="7204" y="5239"/>
                    <a:pt x="7323" y="4930"/>
                    <a:pt x="7395" y="4596"/>
                  </a:cubicBezTo>
                  <a:cubicBezTo>
                    <a:pt x="7406" y="4501"/>
                    <a:pt x="7371" y="4418"/>
                    <a:pt x="7275" y="4406"/>
                  </a:cubicBezTo>
                  <a:cubicBezTo>
                    <a:pt x="7265" y="4404"/>
                    <a:pt x="7255" y="4404"/>
                    <a:pt x="7244" y="4404"/>
                  </a:cubicBezTo>
                  <a:cubicBezTo>
                    <a:pt x="7170" y="4404"/>
                    <a:pt x="7095" y="4441"/>
                    <a:pt x="7085" y="4525"/>
                  </a:cubicBezTo>
                  <a:cubicBezTo>
                    <a:pt x="6966" y="5013"/>
                    <a:pt x="6740" y="5477"/>
                    <a:pt x="6430" y="5858"/>
                  </a:cubicBezTo>
                  <a:lnTo>
                    <a:pt x="6418" y="5882"/>
                  </a:lnTo>
                  <a:cubicBezTo>
                    <a:pt x="6240" y="6096"/>
                    <a:pt x="6025" y="6311"/>
                    <a:pt x="5787" y="6489"/>
                  </a:cubicBezTo>
                  <a:lnTo>
                    <a:pt x="4156" y="6489"/>
                  </a:lnTo>
                  <a:cubicBezTo>
                    <a:pt x="3930" y="6311"/>
                    <a:pt x="3715" y="6120"/>
                    <a:pt x="3537" y="5894"/>
                  </a:cubicBezTo>
                  <a:cubicBezTo>
                    <a:pt x="3525" y="5882"/>
                    <a:pt x="3525" y="5858"/>
                    <a:pt x="3513" y="5846"/>
                  </a:cubicBezTo>
                  <a:cubicBezTo>
                    <a:pt x="3084" y="5299"/>
                    <a:pt x="2811" y="4608"/>
                    <a:pt x="2751" y="3894"/>
                  </a:cubicBezTo>
                  <a:lnTo>
                    <a:pt x="2549" y="1036"/>
                  </a:lnTo>
                  <a:close/>
                  <a:moveTo>
                    <a:pt x="5668" y="6811"/>
                  </a:moveTo>
                  <a:cubicBezTo>
                    <a:pt x="5680" y="6811"/>
                    <a:pt x="5692" y="6835"/>
                    <a:pt x="5692" y="6835"/>
                  </a:cubicBezTo>
                  <a:cubicBezTo>
                    <a:pt x="5740" y="6858"/>
                    <a:pt x="5751" y="6906"/>
                    <a:pt x="5751" y="6954"/>
                  </a:cubicBezTo>
                  <a:lnTo>
                    <a:pt x="5751" y="7049"/>
                  </a:lnTo>
                  <a:cubicBezTo>
                    <a:pt x="5787" y="7120"/>
                    <a:pt x="5716" y="7192"/>
                    <a:pt x="5644" y="7192"/>
                  </a:cubicBezTo>
                  <a:lnTo>
                    <a:pt x="4311" y="7192"/>
                  </a:lnTo>
                  <a:cubicBezTo>
                    <a:pt x="4239" y="7192"/>
                    <a:pt x="4180" y="7132"/>
                    <a:pt x="4180" y="7049"/>
                  </a:cubicBezTo>
                  <a:lnTo>
                    <a:pt x="4180" y="6954"/>
                  </a:lnTo>
                  <a:cubicBezTo>
                    <a:pt x="4180" y="6906"/>
                    <a:pt x="4216" y="6858"/>
                    <a:pt x="4239" y="6835"/>
                  </a:cubicBezTo>
                  <a:cubicBezTo>
                    <a:pt x="4251" y="6835"/>
                    <a:pt x="4275" y="6811"/>
                    <a:pt x="4275" y="6811"/>
                  </a:cubicBezTo>
                  <a:close/>
                  <a:moveTo>
                    <a:pt x="5382" y="7513"/>
                  </a:moveTo>
                  <a:cubicBezTo>
                    <a:pt x="5466" y="7787"/>
                    <a:pt x="5656" y="8013"/>
                    <a:pt x="5906" y="8156"/>
                  </a:cubicBezTo>
                  <a:lnTo>
                    <a:pt x="6013" y="8216"/>
                  </a:lnTo>
                  <a:cubicBezTo>
                    <a:pt x="6180" y="8287"/>
                    <a:pt x="6263" y="8454"/>
                    <a:pt x="6263" y="8632"/>
                  </a:cubicBezTo>
                  <a:lnTo>
                    <a:pt x="6263" y="8668"/>
                  </a:lnTo>
                  <a:lnTo>
                    <a:pt x="3680" y="8668"/>
                  </a:lnTo>
                  <a:lnTo>
                    <a:pt x="3680" y="8632"/>
                  </a:lnTo>
                  <a:cubicBezTo>
                    <a:pt x="3680" y="8454"/>
                    <a:pt x="3775" y="8299"/>
                    <a:pt x="3930" y="8216"/>
                  </a:cubicBezTo>
                  <a:lnTo>
                    <a:pt x="4037" y="8156"/>
                  </a:lnTo>
                  <a:cubicBezTo>
                    <a:pt x="4287" y="8025"/>
                    <a:pt x="4477" y="7799"/>
                    <a:pt x="4537" y="7513"/>
                  </a:cubicBezTo>
                  <a:close/>
                  <a:moveTo>
                    <a:pt x="6966" y="8978"/>
                  </a:moveTo>
                  <a:cubicBezTo>
                    <a:pt x="7168" y="8978"/>
                    <a:pt x="7347" y="9156"/>
                    <a:pt x="7347" y="9359"/>
                  </a:cubicBezTo>
                  <a:lnTo>
                    <a:pt x="7347" y="10002"/>
                  </a:lnTo>
                  <a:lnTo>
                    <a:pt x="2572" y="10002"/>
                  </a:lnTo>
                  <a:lnTo>
                    <a:pt x="2572" y="9359"/>
                  </a:lnTo>
                  <a:cubicBezTo>
                    <a:pt x="2572" y="9156"/>
                    <a:pt x="2751" y="8978"/>
                    <a:pt x="2953" y="8978"/>
                  </a:cubicBezTo>
                  <a:close/>
                  <a:moveTo>
                    <a:pt x="7859" y="10347"/>
                  </a:moveTo>
                  <a:lnTo>
                    <a:pt x="7859" y="10716"/>
                  </a:lnTo>
                  <a:lnTo>
                    <a:pt x="2084" y="10716"/>
                  </a:lnTo>
                  <a:lnTo>
                    <a:pt x="2084" y="10347"/>
                  </a:lnTo>
                  <a:close/>
                  <a:moveTo>
                    <a:pt x="2132" y="0"/>
                  </a:moveTo>
                  <a:cubicBezTo>
                    <a:pt x="1930" y="0"/>
                    <a:pt x="1763" y="167"/>
                    <a:pt x="1763" y="358"/>
                  </a:cubicBezTo>
                  <a:lnTo>
                    <a:pt x="1763" y="703"/>
                  </a:lnTo>
                  <a:cubicBezTo>
                    <a:pt x="1763" y="893"/>
                    <a:pt x="1930" y="1060"/>
                    <a:pt x="2132" y="1060"/>
                  </a:cubicBezTo>
                  <a:lnTo>
                    <a:pt x="2251" y="1060"/>
                  </a:lnTo>
                  <a:lnTo>
                    <a:pt x="2275" y="1441"/>
                  </a:lnTo>
                  <a:lnTo>
                    <a:pt x="537" y="1441"/>
                  </a:lnTo>
                  <a:cubicBezTo>
                    <a:pt x="239" y="1441"/>
                    <a:pt x="1" y="1679"/>
                    <a:pt x="1" y="1977"/>
                  </a:cubicBezTo>
                  <a:lnTo>
                    <a:pt x="1" y="2227"/>
                  </a:lnTo>
                  <a:cubicBezTo>
                    <a:pt x="1" y="2882"/>
                    <a:pt x="179" y="3537"/>
                    <a:pt x="537" y="4108"/>
                  </a:cubicBezTo>
                  <a:cubicBezTo>
                    <a:pt x="870" y="4668"/>
                    <a:pt x="1382" y="5120"/>
                    <a:pt x="1965" y="5418"/>
                  </a:cubicBezTo>
                  <a:lnTo>
                    <a:pt x="3239" y="6061"/>
                  </a:lnTo>
                  <a:cubicBezTo>
                    <a:pt x="3251" y="6061"/>
                    <a:pt x="3275" y="6073"/>
                    <a:pt x="3287" y="6085"/>
                  </a:cubicBezTo>
                  <a:cubicBezTo>
                    <a:pt x="3287" y="6085"/>
                    <a:pt x="3287" y="6096"/>
                    <a:pt x="3299" y="6096"/>
                  </a:cubicBezTo>
                  <a:cubicBezTo>
                    <a:pt x="3311" y="6120"/>
                    <a:pt x="3334" y="6144"/>
                    <a:pt x="3334" y="6180"/>
                  </a:cubicBezTo>
                  <a:cubicBezTo>
                    <a:pt x="3334" y="6251"/>
                    <a:pt x="3275" y="6311"/>
                    <a:pt x="3192" y="6311"/>
                  </a:cubicBezTo>
                  <a:lnTo>
                    <a:pt x="3013" y="6311"/>
                  </a:lnTo>
                  <a:cubicBezTo>
                    <a:pt x="2930" y="6311"/>
                    <a:pt x="2858" y="6382"/>
                    <a:pt x="2858" y="6477"/>
                  </a:cubicBezTo>
                  <a:cubicBezTo>
                    <a:pt x="2858" y="6561"/>
                    <a:pt x="2930" y="6632"/>
                    <a:pt x="3013" y="6632"/>
                  </a:cubicBezTo>
                  <a:lnTo>
                    <a:pt x="3192" y="6632"/>
                  </a:lnTo>
                  <a:cubicBezTo>
                    <a:pt x="3358" y="6632"/>
                    <a:pt x="3489" y="6549"/>
                    <a:pt x="3585" y="6430"/>
                  </a:cubicBezTo>
                  <a:cubicBezTo>
                    <a:pt x="3692" y="6537"/>
                    <a:pt x="3811" y="6632"/>
                    <a:pt x="3930" y="6739"/>
                  </a:cubicBezTo>
                  <a:cubicBezTo>
                    <a:pt x="3882" y="6811"/>
                    <a:pt x="3870" y="6894"/>
                    <a:pt x="3870" y="6977"/>
                  </a:cubicBezTo>
                  <a:lnTo>
                    <a:pt x="3870" y="7085"/>
                  </a:lnTo>
                  <a:cubicBezTo>
                    <a:pt x="3870" y="7311"/>
                    <a:pt x="4025" y="7501"/>
                    <a:pt x="4239" y="7549"/>
                  </a:cubicBezTo>
                  <a:cubicBezTo>
                    <a:pt x="4180" y="7692"/>
                    <a:pt x="4073" y="7823"/>
                    <a:pt x="3906" y="7906"/>
                  </a:cubicBezTo>
                  <a:lnTo>
                    <a:pt x="3811" y="7966"/>
                  </a:lnTo>
                  <a:cubicBezTo>
                    <a:pt x="3537" y="8097"/>
                    <a:pt x="3370" y="8359"/>
                    <a:pt x="3370" y="8656"/>
                  </a:cubicBezTo>
                  <a:lnTo>
                    <a:pt x="3370" y="8704"/>
                  </a:lnTo>
                  <a:lnTo>
                    <a:pt x="3001" y="8704"/>
                  </a:lnTo>
                  <a:cubicBezTo>
                    <a:pt x="2620" y="8704"/>
                    <a:pt x="2287" y="9037"/>
                    <a:pt x="2287" y="9418"/>
                  </a:cubicBezTo>
                  <a:lnTo>
                    <a:pt x="2287" y="10061"/>
                  </a:lnTo>
                  <a:lnTo>
                    <a:pt x="2025" y="10061"/>
                  </a:lnTo>
                  <a:cubicBezTo>
                    <a:pt x="1906" y="10061"/>
                    <a:pt x="1799" y="10168"/>
                    <a:pt x="1799" y="10287"/>
                  </a:cubicBezTo>
                  <a:lnTo>
                    <a:pt x="1799" y="10847"/>
                  </a:lnTo>
                  <a:cubicBezTo>
                    <a:pt x="1799" y="10966"/>
                    <a:pt x="1906" y="11073"/>
                    <a:pt x="2025" y="11073"/>
                  </a:cubicBezTo>
                  <a:lnTo>
                    <a:pt x="8002" y="11073"/>
                  </a:lnTo>
                  <a:cubicBezTo>
                    <a:pt x="8121" y="11073"/>
                    <a:pt x="8228" y="10966"/>
                    <a:pt x="8228" y="10847"/>
                  </a:cubicBezTo>
                  <a:lnTo>
                    <a:pt x="8228" y="10287"/>
                  </a:lnTo>
                  <a:cubicBezTo>
                    <a:pt x="8228" y="10168"/>
                    <a:pt x="8121" y="10061"/>
                    <a:pt x="8002" y="10061"/>
                  </a:cubicBezTo>
                  <a:lnTo>
                    <a:pt x="7740" y="10061"/>
                  </a:lnTo>
                  <a:lnTo>
                    <a:pt x="7740" y="9418"/>
                  </a:lnTo>
                  <a:cubicBezTo>
                    <a:pt x="7740" y="9037"/>
                    <a:pt x="7406" y="8704"/>
                    <a:pt x="7025" y="8704"/>
                  </a:cubicBezTo>
                  <a:lnTo>
                    <a:pt x="6644" y="8704"/>
                  </a:lnTo>
                  <a:lnTo>
                    <a:pt x="6644" y="8656"/>
                  </a:lnTo>
                  <a:cubicBezTo>
                    <a:pt x="6644" y="8359"/>
                    <a:pt x="6490" y="8097"/>
                    <a:pt x="6216" y="7966"/>
                  </a:cubicBezTo>
                  <a:lnTo>
                    <a:pt x="6109" y="7906"/>
                  </a:lnTo>
                  <a:cubicBezTo>
                    <a:pt x="5966" y="7823"/>
                    <a:pt x="5847" y="7692"/>
                    <a:pt x="5787" y="7549"/>
                  </a:cubicBezTo>
                  <a:cubicBezTo>
                    <a:pt x="5990" y="7501"/>
                    <a:pt x="6156" y="7323"/>
                    <a:pt x="6156" y="7085"/>
                  </a:cubicBezTo>
                  <a:lnTo>
                    <a:pt x="6156" y="6977"/>
                  </a:lnTo>
                  <a:cubicBezTo>
                    <a:pt x="6156" y="6894"/>
                    <a:pt x="6132" y="6811"/>
                    <a:pt x="6097" y="6739"/>
                  </a:cubicBezTo>
                  <a:cubicBezTo>
                    <a:pt x="6216" y="6656"/>
                    <a:pt x="6335" y="6549"/>
                    <a:pt x="6442" y="6430"/>
                  </a:cubicBezTo>
                  <a:cubicBezTo>
                    <a:pt x="6513" y="6561"/>
                    <a:pt x="6668" y="6632"/>
                    <a:pt x="6823" y="6632"/>
                  </a:cubicBezTo>
                  <a:lnTo>
                    <a:pt x="7002" y="6632"/>
                  </a:lnTo>
                  <a:cubicBezTo>
                    <a:pt x="7097" y="6632"/>
                    <a:pt x="7168" y="6561"/>
                    <a:pt x="7168" y="6477"/>
                  </a:cubicBezTo>
                  <a:cubicBezTo>
                    <a:pt x="7168" y="6382"/>
                    <a:pt x="7097" y="6311"/>
                    <a:pt x="7002" y="6311"/>
                  </a:cubicBezTo>
                  <a:lnTo>
                    <a:pt x="6823" y="6311"/>
                  </a:lnTo>
                  <a:cubicBezTo>
                    <a:pt x="6752" y="6311"/>
                    <a:pt x="6692" y="6251"/>
                    <a:pt x="6692" y="6180"/>
                  </a:cubicBezTo>
                  <a:cubicBezTo>
                    <a:pt x="6692" y="6144"/>
                    <a:pt x="6704" y="6120"/>
                    <a:pt x="6728" y="6085"/>
                  </a:cubicBezTo>
                  <a:cubicBezTo>
                    <a:pt x="6740" y="6073"/>
                    <a:pt x="6752" y="6061"/>
                    <a:pt x="6763" y="6061"/>
                  </a:cubicBezTo>
                  <a:lnTo>
                    <a:pt x="8049" y="5418"/>
                  </a:lnTo>
                  <a:cubicBezTo>
                    <a:pt x="8645" y="5120"/>
                    <a:pt x="9133" y="4668"/>
                    <a:pt x="9478" y="4108"/>
                  </a:cubicBezTo>
                  <a:cubicBezTo>
                    <a:pt x="9823" y="3537"/>
                    <a:pt x="10014" y="2906"/>
                    <a:pt x="10014" y="2227"/>
                  </a:cubicBezTo>
                  <a:lnTo>
                    <a:pt x="10014" y="1977"/>
                  </a:lnTo>
                  <a:cubicBezTo>
                    <a:pt x="9954" y="1679"/>
                    <a:pt x="9716" y="1441"/>
                    <a:pt x="9430" y="1441"/>
                  </a:cubicBezTo>
                  <a:lnTo>
                    <a:pt x="7692" y="1441"/>
                  </a:lnTo>
                  <a:lnTo>
                    <a:pt x="7728" y="1060"/>
                  </a:lnTo>
                  <a:lnTo>
                    <a:pt x="7847" y="1060"/>
                  </a:lnTo>
                  <a:cubicBezTo>
                    <a:pt x="8037" y="1060"/>
                    <a:pt x="8204" y="893"/>
                    <a:pt x="8204" y="703"/>
                  </a:cubicBezTo>
                  <a:lnTo>
                    <a:pt x="8204" y="358"/>
                  </a:lnTo>
                  <a:cubicBezTo>
                    <a:pt x="8204" y="167"/>
                    <a:pt x="8037" y="0"/>
                    <a:pt x="7847" y="0"/>
                  </a:cubicBezTo>
                  <a:lnTo>
                    <a:pt x="3501" y="0"/>
                  </a:lnTo>
                  <a:cubicBezTo>
                    <a:pt x="3406" y="0"/>
                    <a:pt x="3334" y="72"/>
                    <a:pt x="3334" y="167"/>
                  </a:cubicBezTo>
                  <a:cubicBezTo>
                    <a:pt x="3334" y="250"/>
                    <a:pt x="3406" y="322"/>
                    <a:pt x="3501" y="322"/>
                  </a:cubicBezTo>
                  <a:lnTo>
                    <a:pt x="7847" y="322"/>
                  </a:lnTo>
                  <a:cubicBezTo>
                    <a:pt x="7859" y="322"/>
                    <a:pt x="7883" y="346"/>
                    <a:pt x="7883" y="370"/>
                  </a:cubicBezTo>
                  <a:lnTo>
                    <a:pt x="7883" y="715"/>
                  </a:lnTo>
                  <a:cubicBezTo>
                    <a:pt x="7883" y="727"/>
                    <a:pt x="7871" y="762"/>
                    <a:pt x="7847" y="762"/>
                  </a:cubicBezTo>
                  <a:lnTo>
                    <a:pt x="2132" y="762"/>
                  </a:lnTo>
                  <a:cubicBezTo>
                    <a:pt x="2108" y="762"/>
                    <a:pt x="2084" y="739"/>
                    <a:pt x="2084" y="715"/>
                  </a:cubicBezTo>
                  <a:lnTo>
                    <a:pt x="2084" y="370"/>
                  </a:lnTo>
                  <a:cubicBezTo>
                    <a:pt x="2084" y="358"/>
                    <a:pt x="2096" y="322"/>
                    <a:pt x="2132" y="322"/>
                  </a:cubicBezTo>
                  <a:lnTo>
                    <a:pt x="2739" y="322"/>
                  </a:lnTo>
                  <a:cubicBezTo>
                    <a:pt x="2823" y="322"/>
                    <a:pt x="2894" y="250"/>
                    <a:pt x="2894" y="167"/>
                  </a:cubicBezTo>
                  <a:cubicBezTo>
                    <a:pt x="2894" y="72"/>
                    <a:pt x="2823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7642505" y="2952128"/>
              <a:ext cx="112876" cy="106451"/>
            </a:xfrm>
            <a:custGeom>
              <a:avLst/>
              <a:gdLst/>
              <a:ahLst/>
              <a:cxnLst/>
              <a:rect l="l" t="t" r="r" b="b"/>
              <a:pathLst>
                <a:path w="3549" h="3347" extrusionOk="0">
                  <a:moveTo>
                    <a:pt x="1822" y="548"/>
                  </a:moveTo>
                  <a:lnTo>
                    <a:pt x="2084" y="1287"/>
                  </a:lnTo>
                  <a:cubicBezTo>
                    <a:pt x="2120" y="1346"/>
                    <a:pt x="2156" y="1394"/>
                    <a:pt x="2239" y="1394"/>
                  </a:cubicBezTo>
                  <a:lnTo>
                    <a:pt x="3037" y="1429"/>
                  </a:lnTo>
                  <a:lnTo>
                    <a:pt x="2382" y="1918"/>
                  </a:lnTo>
                  <a:cubicBezTo>
                    <a:pt x="2322" y="1965"/>
                    <a:pt x="2311" y="2025"/>
                    <a:pt x="2322" y="2096"/>
                  </a:cubicBezTo>
                  <a:lnTo>
                    <a:pt x="2549" y="2870"/>
                  </a:lnTo>
                  <a:lnTo>
                    <a:pt x="1894" y="2430"/>
                  </a:lnTo>
                  <a:cubicBezTo>
                    <a:pt x="1864" y="2412"/>
                    <a:pt x="1831" y="2403"/>
                    <a:pt x="1800" y="2403"/>
                  </a:cubicBezTo>
                  <a:cubicBezTo>
                    <a:pt x="1769" y="2403"/>
                    <a:pt x="1739" y="2412"/>
                    <a:pt x="1715" y="2430"/>
                  </a:cubicBezTo>
                  <a:lnTo>
                    <a:pt x="1060" y="2870"/>
                  </a:lnTo>
                  <a:lnTo>
                    <a:pt x="1287" y="2096"/>
                  </a:lnTo>
                  <a:cubicBezTo>
                    <a:pt x="1298" y="2037"/>
                    <a:pt x="1287" y="1965"/>
                    <a:pt x="1227" y="1918"/>
                  </a:cubicBezTo>
                  <a:lnTo>
                    <a:pt x="596" y="1429"/>
                  </a:lnTo>
                  <a:lnTo>
                    <a:pt x="1406" y="1394"/>
                  </a:lnTo>
                  <a:cubicBezTo>
                    <a:pt x="1465" y="1394"/>
                    <a:pt x="1525" y="1358"/>
                    <a:pt x="1549" y="1287"/>
                  </a:cubicBezTo>
                  <a:lnTo>
                    <a:pt x="1822" y="548"/>
                  </a:lnTo>
                  <a:close/>
                  <a:moveTo>
                    <a:pt x="1775" y="1"/>
                  </a:moveTo>
                  <a:cubicBezTo>
                    <a:pt x="1691" y="1"/>
                    <a:pt x="1608" y="60"/>
                    <a:pt x="1560" y="144"/>
                  </a:cubicBezTo>
                  <a:lnTo>
                    <a:pt x="1227" y="1084"/>
                  </a:lnTo>
                  <a:lnTo>
                    <a:pt x="227" y="1120"/>
                  </a:lnTo>
                  <a:cubicBezTo>
                    <a:pt x="144" y="1120"/>
                    <a:pt x="60" y="1168"/>
                    <a:pt x="36" y="1263"/>
                  </a:cubicBezTo>
                  <a:cubicBezTo>
                    <a:pt x="1" y="1358"/>
                    <a:pt x="36" y="1441"/>
                    <a:pt x="108" y="1501"/>
                  </a:cubicBezTo>
                  <a:lnTo>
                    <a:pt x="894" y="2108"/>
                  </a:lnTo>
                  <a:lnTo>
                    <a:pt x="632" y="3061"/>
                  </a:lnTo>
                  <a:cubicBezTo>
                    <a:pt x="596" y="3156"/>
                    <a:pt x="632" y="3239"/>
                    <a:pt x="703" y="3299"/>
                  </a:cubicBezTo>
                  <a:cubicBezTo>
                    <a:pt x="739" y="3328"/>
                    <a:pt x="781" y="3343"/>
                    <a:pt x="824" y="3343"/>
                  </a:cubicBezTo>
                  <a:cubicBezTo>
                    <a:pt x="867" y="3343"/>
                    <a:pt x="912" y="3328"/>
                    <a:pt x="953" y="3299"/>
                  </a:cubicBezTo>
                  <a:lnTo>
                    <a:pt x="1775" y="2751"/>
                  </a:lnTo>
                  <a:lnTo>
                    <a:pt x="2596" y="3299"/>
                  </a:lnTo>
                  <a:cubicBezTo>
                    <a:pt x="2620" y="3334"/>
                    <a:pt x="2668" y="3346"/>
                    <a:pt x="2715" y="3346"/>
                  </a:cubicBezTo>
                  <a:cubicBezTo>
                    <a:pt x="2751" y="3346"/>
                    <a:pt x="2799" y="3334"/>
                    <a:pt x="2834" y="3299"/>
                  </a:cubicBezTo>
                  <a:cubicBezTo>
                    <a:pt x="2906" y="3239"/>
                    <a:pt x="2942" y="3156"/>
                    <a:pt x="2906" y="3061"/>
                  </a:cubicBezTo>
                  <a:lnTo>
                    <a:pt x="2644" y="2108"/>
                  </a:lnTo>
                  <a:lnTo>
                    <a:pt x="3430" y="1501"/>
                  </a:lnTo>
                  <a:cubicBezTo>
                    <a:pt x="3513" y="1441"/>
                    <a:pt x="3549" y="1358"/>
                    <a:pt x="3513" y="1263"/>
                  </a:cubicBezTo>
                  <a:cubicBezTo>
                    <a:pt x="3489" y="1168"/>
                    <a:pt x="3418" y="1120"/>
                    <a:pt x="3323" y="1120"/>
                  </a:cubicBezTo>
                  <a:lnTo>
                    <a:pt x="2322" y="1084"/>
                  </a:lnTo>
                  <a:lnTo>
                    <a:pt x="1989" y="144"/>
                  </a:lnTo>
                  <a:cubicBezTo>
                    <a:pt x="1953" y="60"/>
                    <a:pt x="1882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638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/>
          <p:cNvSpPr/>
          <p:nvPr/>
        </p:nvSpPr>
        <p:spPr>
          <a:xfrm>
            <a:off x="0" y="0"/>
            <a:ext cx="3530792" cy="3960746"/>
          </a:xfrm>
          <a:custGeom>
            <a:avLst/>
            <a:gdLst/>
            <a:ahLst/>
            <a:cxnLst/>
            <a:rect l="l" t="t" r="r" b="b"/>
            <a:pathLst>
              <a:path w="140683" h="157893" extrusionOk="0">
                <a:moveTo>
                  <a:pt x="140512" y="0"/>
                </a:moveTo>
                <a:cubicBezTo>
                  <a:pt x="140512" y="8178"/>
                  <a:pt x="141194" y="16701"/>
                  <a:pt x="138609" y="24460"/>
                </a:cubicBezTo>
                <a:cubicBezTo>
                  <a:pt x="134187" y="37731"/>
                  <a:pt x="124350" y="49205"/>
                  <a:pt x="113605" y="58161"/>
                </a:cubicBezTo>
                <a:cubicBezTo>
                  <a:pt x="98008" y="71161"/>
                  <a:pt x="75507" y="75721"/>
                  <a:pt x="62510" y="91319"/>
                </a:cubicBezTo>
                <a:cubicBezTo>
                  <a:pt x="51451" y="104592"/>
                  <a:pt x="63396" y="128039"/>
                  <a:pt x="53813" y="142414"/>
                </a:cubicBezTo>
                <a:cubicBezTo>
                  <a:pt x="50220" y="147804"/>
                  <a:pt x="45474" y="153187"/>
                  <a:pt x="39408" y="155460"/>
                </a:cubicBezTo>
                <a:cubicBezTo>
                  <a:pt x="27103" y="160071"/>
                  <a:pt x="13141" y="156547"/>
                  <a:pt x="0" y="15654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9" name="Google Shape;689;p45"/>
          <p:cNvSpPr/>
          <p:nvPr/>
        </p:nvSpPr>
        <p:spPr>
          <a:xfrm>
            <a:off x="1467625" y="0"/>
            <a:ext cx="1320225" cy="5156873"/>
          </a:xfrm>
          <a:custGeom>
            <a:avLst/>
            <a:gdLst/>
            <a:ahLst/>
            <a:cxnLst/>
            <a:rect l="l" t="t" r="r" b="b"/>
            <a:pathLst>
              <a:path w="52809" h="205740" extrusionOk="0">
                <a:moveTo>
                  <a:pt x="10872" y="205740"/>
                </a:moveTo>
                <a:cubicBezTo>
                  <a:pt x="1973" y="187941"/>
                  <a:pt x="24441" y="167748"/>
                  <a:pt x="36147" y="151655"/>
                </a:cubicBezTo>
                <a:cubicBezTo>
                  <a:pt x="41203" y="144704"/>
                  <a:pt x="46991" y="137960"/>
                  <a:pt x="50008" y="129912"/>
                </a:cubicBezTo>
                <a:cubicBezTo>
                  <a:pt x="52383" y="123578"/>
                  <a:pt x="52052" y="116531"/>
                  <a:pt x="52726" y="109800"/>
                </a:cubicBezTo>
                <a:cubicBezTo>
                  <a:pt x="53381" y="103254"/>
                  <a:pt x="48889" y="96980"/>
                  <a:pt x="45116" y="91591"/>
                </a:cubicBezTo>
                <a:cubicBezTo>
                  <a:pt x="38064" y="81518"/>
                  <a:pt x="29614" y="72499"/>
                  <a:pt x="21743" y="63053"/>
                </a:cubicBezTo>
                <a:cubicBezTo>
                  <a:pt x="7511" y="45973"/>
                  <a:pt x="0" y="22232"/>
                  <a:pt x="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0" name="Google Shape;690;p45"/>
          <p:cNvSpPr/>
          <p:nvPr/>
        </p:nvSpPr>
        <p:spPr>
          <a:xfrm>
            <a:off x="443662" y="1152444"/>
            <a:ext cx="3530792" cy="3343929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5"/>
          <p:cNvSpPr txBox="1">
            <a:spLocks noGrp="1"/>
          </p:cNvSpPr>
          <p:nvPr>
            <p:ph type="title"/>
          </p:nvPr>
        </p:nvSpPr>
        <p:spPr>
          <a:xfrm>
            <a:off x="3458931" y="3828423"/>
            <a:ext cx="5241408" cy="8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dirty="0"/>
              <a:t>4K</a:t>
            </a:r>
            <a:r>
              <a:rPr lang="en-US" dirty="0"/>
              <a:t> </a:t>
            </a:r>
            <a:r>
              <a:rPr lang="en-US" sz="4400" dirty="0"/>
              <a:t>Ultra</a:t>
            </a:r>
            <a:r>
              <a:rPr lang="en-US" dirty="0"/>
              <a:t> </a:t>
            </a:r>
            <a:r>
              <a:rPr lang="en-US" sz="4400" dirty="0"/>
              <a:t>HD</a:t>
            </a:r>
            <a:r>
              <a:rPr lang="en-US" dirty="0"/>
              <a:t> </a:t>
            </a:r>
            <a:r>
              <a:rPr lang="en-US" sz="4400" dirty="0"/>
              <a:t>Smart</a:t>
            </a:r>
            <a:r>
              <a:rPr lang="en-US" dirty="0"/>
              <a:t> </a:t>
            </a:r>
            <a:r>
              <a:rPr lang="en-US" sz="4400" dirty="0"/>
              <a:t>Neo QLED</a:t>
            </a:r>
            <a:r>
              <a:rPr lang="en-US" dirty="0"/>
              <a:t> </a:t>
            </a:r>
            <a:r>
              <a:rPr lang="en-US" sz="4400" dirty="0"/>
              <a:t>TV</a:t>
            </a:r>
            <a:br>
              <a:rPr lang="en-US" dirty="0"/>
            </a:br>
            <a:endParaRPr dirty="0"/>
          </a:p>
        </p:txBody>
      </p:sp>
      <p:pic>
        <p:nvPicPr>
          <p:cNvPr id="695" name="Google Shape;695;p4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475" t="3669" r="10428" b="1788"/>
          <a:stretch/>
        </p:blipFill>
        <p:spPr>
          <a:xfrm>
            <a:off x="664478" y="1325818"/>
            <a:ext cx="2935482" cy="2909298"/>
          </a:xfrm>
          <a:prstGeom prst="ellipse">
            <a:avLst/>
          </a:prstGeom>
        </p:spPr>
      </p:pic>
      <p:sp>
        <p:nvSpPr>
          <p:cNvPr id="696" name="Google Shape;696;p45"/>
          <p:cNvSpPr/>
          <p:nvPr/>
        </p:nvSpPr>
        <p:spPr>
          <a:xfrm>
            <a:off x="0" y="0"/>
            <a:ext cx="998342" cy="1487990"/>
          </a:xfrm>
          <a:custGeom>
            <a:avLst/>
            <a:gdLst/>
            <a:ahLst/>
            <a:cxnLst/>
            <a:rect l="l" t="t" r="r" b="b"/>
            <a:pathLst>
              <a:path w="39120" h="58977" extrusionOk="0">
                <a:moveTo>
                  <a:pt x="34789" y="0"/>
                </a:moveTo>
                <a:cubicBezTo>
                  <a:pt x="36147" y="9528"/>
                  <a:pt x="42465" y="21109"/>
                  <a:pt x="36691" y="28809"/>
                </a:cubicBezTo>
                <a:cubicBezTo>
                  <a:pt x="33615" y="32911"/>
                  <a:pt x="28756" y="36536"/>
                  <a:pt x="23646" y="36962"/>
                </a:cubicBezTo>
                <a:cubicBezTo>
                  <a:pt x="20069" y="37260"/>
                  <a:pt x="13610" y="32495"/>
                  <a:pt x="15764" y="29624"/>
                </a:cubicBezTo>
                <a:cubicBezTo>
                  <a:pt x="17620" y="27151"/>
                  <a:pt x="22693" y="28385"/>
                  <a:pt x="25004" y="30439"/>
                </a:cubicBezTo>
                <a:cubicBezTo>
                  <a:pt x="28567" y="33605"/>
                  <a:pt x="29056" y="40191"/>
                  <a:pt x="27179" y="44572"/>
                </a:cubicBezTo>
                <a:cubicBezTo>
                  <a:pt x="23141" y="53997"/>
                  <a:pt x="9727" y="55735"/>
                  <a:pt x="0" y="5897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97" name="Google Shape;697;p45"/>
          <p:cNvGrpSpPr/>
          <p:nvPr/>
        </p:nvGrpSpPr>
        <p:grpSpPr>
          <a:xfrm rot="2225189">
            <a:off x="5398073" y="914165"/>
            <a:ext cx="482509" cy="476559"/>
            <a:chOff x="5372775" y="421100"/>
            <a:chExt cx="482525" cy="476575"/>
          </a:xfrm>
        </p:grpSpPr>
        <p:sp>
          <p:nvSpPr>
            <p:cNvPr id="698" name="Google Shape;698;p45"/>
            <p:cNvSpPr/>
            <p:nvPr/>
          </p:nvSpPr>
          <p:spPr>
            <a:xfrm>
              <a:off x="5519225" y="6425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0" y="203"/>
                    <a:pt x="0" y="429"/>
                  </a:cubicBezTo>
                  <a:cubicBezTo>
                    <a:pt x="0" y="667"/>
                    <a:pt x="191" y="857"/>
                    <a:pt x="429" y="857"/>
                  </a:cubicBezTo>
                  <a:cubicBezTo>
                    <a:pt x="667" y="857"/>
                    <a:pt x="858" y="667"/>
                    <a:pt x="858" y="429"/>
                  </a:cubicBezTo>
                  <a:cubicBezTo>
                    <a:pt x="858" y="203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5644550" y="589275"/>
              <a:ext cx="21450" cy="2147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30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5542450" y="662200"/>
              <a:ext cx="176825" cy="119100"/>
            </a:xfrm>
            <a:custGeom>
              <a:avLst/>
              <a:gdLst/>
              <a:ahLst/>
              <a:cxnLst/>
              <a:rect l="l" t="t" r="r" b="b"/>
              <a:pathLst>
                <a:path w="7073" h="4764" fill="none" extrusionOk="0">
                  <a:moveTo>
                    <a:pt x="0" y="2727"/>
                  </a:moveTo>
                  <a:cubicBezTo>
                    <a:pt x="1834" y="4763"/>
                    <a:pt x="7072" y="3001"/>
                    <a:pt x="644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5372775" y="421100"/>
              <a:ext cx="482525" cy="476575"/>
            </a:xfrm>
            <a:custGeom>
              <a:avLst/>
              <a:gdLst/>
              <a:ahLst/>
              <a:cxnLst/>
              <a:rect l="l" t="t" r="r" b="b"/>
              <a:pathLst>
                <a:path w="19301" h="19063" fill="none" extrusionOk="0">
                  <a:moveTo>
                    <a:pt x="9776" y="18622"/>
                  </a:moveTo>
                  <a:cubicBezTo>
                    <a:pt x="11990" y="18265"/>
                    <a:pt x="14050" y="17217"/>
                    <a:pt x="15848" y="15836"/>
                  </a:cubicBezTo>
                  <a:cubicBezTo>
                    <a:pt x="17015" y="14931"/>
                    <a:pt x="18110" y="13860"/>
                    <a:pt x="18682" y="12431"/>
                  </a:cubicBezTo>
                  <a:cubicBezTo>
                    <a:pt x="19301" y="10919"/>
                    <a:pt x="19277" y="9145"/>
                    <a:pt x="18908" y="7478"/>
                  </a:cubicBezTo>
                  <a:cubicBezTo>
                    <a:pt x="18491" y="5561"/>
                    <a:pt x="17574" y="3680"/>
                    <a:pt x="16074" y="2513"/>
                  </a:cubicBezTo>
                  <a:cubicBezTo>
                    <a:pt x="14205" y="1037"/>
                    <a:pt x="11312" y="1"/>
                    <a:pt x="9061" y="156"/>
                  </a:cubicBezTo>
                  <a:cubicBezTo>
                    <a:pt x="6263" y="358"/>
                    <a:pt x="2763" y="2656"/>
                    <a:pt x="1334" y="5216"/>
                  </a:cubicBezTo>
                  <a:cubicBezTo>
                    <a:pt x="798" y="6156"/>
                    <a:pt x="513" y="7252"/>
                    <a:pt x="358" y="8359"/>
                  </a:cubicBezTo>
                  <a:cubicBezTo>
                    <a:pt x="1" y="10847"/>
                    <a:pt x="382" y="13836"/>
                    <a:pt x="1882" y="16015"/>
                  </a:cubicBezTo>
                  <a:cubicBezTo>
                    <a:pt x="3739" y="18706"/>
                    <a:pt x="7025" y="19063"/>
                    <a:pt x="9776" y="1862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45"/>
          <p:cNvSpPr/>
          <p:nvPr/>
        </p:nvSpPr>
        <p:spPr>
          <a:xfrm rot="10800000">
            <a:off x="5034824" y="591151"/>
            <a:ext cx="305700" cy="3057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5"/>
          <p:cNvSpPr/>
          <p:nvPr/>
        </p:nvSpPr>
        <p:spPr>
          <a:xfrm rot="10800000">
            <a:off x="7725467" y="3899610"/>
            <a:ext cx="222300" cy="222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5"/>
          <p:cNvSpPr/>
          <p:nvPr/>
        </p:nvSpPr>
        <p:spPr>
          <a:xfrm rot="10800000">
            <a:off x="4627225" y="857725"/>
            <a:ext cx="224100" cy="2241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5"/>
          <p:cNvSpPr/>
          <p:nvPr/>
        </p:nvSpPr>
        <p:spPr>
          <a:xfrm rot="-8415570" flipH="1">
            <a:off x="4747977" y="3951359"/>
            <a:ext cx="879383" cy="81396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5"/>
          <p:cNvSpPr/>
          <p:nvPr/>
        </p:nvSpPr>
        <p:spPr>
          <a:xfrm rot="10800000">
            <a:off x="7325398" y="4058076"/>
            <a:ext cx="330900" cy="331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47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/>
          <p:nvPr/>
        </p:nvSpPr>
        <p:spPr>
          <a:xfrm rot="9231556" flipH="1">
            <a:off x="1948733" y="4127110"/>
            <a:ext cx="873759" cy="871851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2"/>
          <p:cNvSpPr txBox="1">
            <a:spLocks noGrp="1"/>
          </p:cNvSpPr>
          <p:nvPr>
            <p:ph type="title"/>
          </p:nvPr>
        </p:nvSpPr>
        <p:spPr>
          <a:xfrm>
            <a:off x="529600" y="666778"/>
            <a:ext cx="414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</a:t>
            </a:r>
            <a:endParaRPr dirty="0"/>
          </a:p>
        </p:txBody>
      </p:sp>
      <p:sp>
        <p:nvSpPr>
          <p:cNvPr id="502" name="Google Shape;502;p42"/>
          <p:cNvSpPr txBox="1">
            <a:spLocks noGrp="1"/>
          </p:cNvSpPr>
          <p:nvPr>
            <p:ph type="body" idx="1"/>
          </p:nvPr>
        </p:nvSpPr>
        <p:spPr>
          <a:xfrm>
            <a:off x="135327" y="1470945"/>
            <a:ext cx="5205269" cy="22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Smart Neo QLED TV : Immerse yourself in stunning visuals and crystal-clear sound like never before.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Sleek design and cutting-edge technology 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Featuring Quantum dot technology with vibrant colors and incredible detail.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Quantum HDR enhances contrast ,delivering deeper blacks and brighter whites.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4K resolution with remarkable clarity and precision.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Al upscaling to transform low resolution content into stunning 4K quality.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Experience true immersion with Object Tracking sound.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/>
          </a:p>
        </p:txBody>
      </p:sp>
      <p:sp>
        <p:nvSpPr>
          <p:cNvPr id="503" name="Google Shape;503;p42"/>
          <p:cNvSpPr/>
          <p:nvPr/>
        </p:nvSpPr>
        <p:spPr>
          <a:xfrm>
            <a:off x="2033262" y="4210685"/>
            <a:ext cx="704700" cy="704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5271536" y="1083151"/>
            <a:ext cx="3198696" cy="3090234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2"/>
          <p:cNvSpPr/>
          <p:nvPr/>
        </p:nvSpPr>
        <p:spPr>
          <a:xfrm rot="10800000">
            <a:off x="5315792" y="839110"/>
            <a:ext cx="319200" cy="319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2"/>
          <p:cNvSpPr/>
          <p:nvPr/>
        </p:nvSpPr>
        <p:spPr>
          <a:xfrm rot="10800000">
            <a:off x="5576896" y="1215850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2"/>
          <p:cNvSpPr/>
          <p:nvPr/>
        </p:nvSpPr>
        <p:spPr>
          <a:xfrm rot="10800000">
            <a:off x="6996967" y="4173385"/>
            <a:ext cx="249300" cy="249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2"/>
          <p:cNvSpPr/>
          <p:nvPr/>
        </p:nvSpPr>
        <p:spPr>
          <a:xfrm rot="10800000">
            <a:off x="6691542" y="4340435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099" r="28890"/>
          <a:stretch/>
        </p:blipFill>
        <p:spPr>
          <a:xfrm>
            <a:off x="5315792" y="1267192"/>
            <a:ext cx="2853849" cy="2747817"/>
          </a:xfrm>
          <a:prstGeom prst="ellipse">
            <a:avLst/>
          </a:prstGeom>
        </p:spPr>
      </p:pic>
      <p:grpSp>
        <p:nvGrpSpPr>
          <p:cNvPr id="512" name="Google Shape;512;p42"/>
          <p:cNvGrpSpPr/>
          <p:nvPr/>
        </p:nvGrpSpPr>
        <p:grpSpPr>
          <a:xfrm>
            <a:off x="2226364" y="4386930"/>
            <a:ext cx="318495" cy="352209"/>
            <a:chOff x="7541397" y="2904802"/>
            <a:chExt cx="318495" cy="352209"/>
          </a:xfrm>
        </p:grpSpPr>
        <p:sp>
          <p:nvSpPr>
            <p:cNvPr id="513" name="Google Shape;513;p42"/>
            <p:cNvSpPr/>
            <p:nvPr/>
          </p:nvSpPr>
          <p:spPr>
            <a:xfrm>
              <a:off x="7541397" y="2904802"/>
              <a:ext cx="318495" cy="352209"/>
            </a:xfrm>
            <a:custGeom>
              <a:avLst/>
              <a:gdLst/>
              <a:ahLst/>
              <a:cxnLst/>
              <a:rect l="l" t="t" r="r" b="b"/>
              <a:pathLst>
                <a:path w="10014" h="11074" extrusionOk="0">
                  <a:moveTo>
                    <a:pt x="2287" y="1763"/>
                  </a:moveTo>
                  <a:lnTo>
                    <a:pt x="2453" y="3941"/>
                  </a:lnTo>
                  <a:cubicBezTo>
                    <a:pt x="2501" y="4501"/>
                    <a:pt x="2668" y="5037"/>
                    <a:pt x="2918" y="5537"/>
                  </a:cubicBezTo>
                  <a:lnTo>
                    <a:pt x="2096" y="5120"/>
                  </a:lnTo>
                  <a:cubicBezTo>
                    <a:pt x="1560" y="4846"/>
                    <a:pt x="1120" y="4430"/>
                    <a:pt x="787" y="3929"/>
                  </a:cubicBezTo>
                  <a:cubicBezTo>
                    <a:pt x="477" y="3418"/>
                    <a:pt x="310" y="2822"/>
                    <a:pt x="310" y="2227"/>
                  </a:cubicBezTo>
                  <a:lnTo>
                    <a:pt x="310" y="1977"/>
                  </a:lnTo>
                  <a:cubicBezTo>
                    <a:pt x="310" y="1858"/>
                    <a:pt x="406" y="1763"/>
                    <a:pt x="525" y="1763"/>
                  </a:cubicBezTo>
                  <a:close/>
                  <a:moveTo>
                    <a:pt x="7383" y="1036"/>
                  </a:moveTo>
                  <a:lnTo>
                    <a:pt x="7168" y="3799"/>
                  </a:lnTo>
                  <a:cubicBezTo>
                    <a:pt x="7168" y="3882"/>
                    <a:pt x="7228" y="3953"/>
                    <a:pt x="7323" y="3977"/>
                  </a:cubicBezTo>
                  <a:cubicBezTo>
                    <a:pt x="7406" y="3977"/>
                    <a:pt x="7490" y="3918"/>
                    <a:pt x="7502" y="3822"/>
                  </a:cubicBezTo>
                  <a:lnTo>
                    <a:pt x="7645" y="1751"/>
                  </a:lnTo>
                  <a:lnTo>
                    <a:pt x="9419" y="1751"/>
                  </a:lnTo>
                  <a:cubicBezTo>
                    <a:pt x="9538" y="1751"/>
                    <a:pt x="9633" y="1846"/>
                    <a:pt x="9633" y="1965"/>
                  </a:cubicBezTo>
                  <a:lnTo>
                    <a:pt x="9633" y="2227"/>
                  </a:lnTo>
                  <a:lnTo>
                    <a:pt x="9645" y="2227"/>
                  </a:lnTo>
                  <a:cubicBezTo>
                    <a:pt x="9645" y="2822"/>
                    <a:pt x="9478" y="3418"/>
                    <a:pt x="9169" y="3929"/>
                  </a:cubicBezTo>
                  <a:cubicBezTo>
                    <a:pt x="8859" y="4430"/>
                    <a:pt x="8395" y="4846"/>
                    <a:pt x="7859" y="5120"/>
                  </a:cubicBezTo>
                  <a:lnTo>
                    <a:pt x="7037" y="5525"/>
                  </a:lnTo>
                  <a:cubicBezTo>
                    <a:pt x="7204" y="5239"/>
                    <a:pt x="7323" y="4930"/>
                    <a:pt x="7395" y="4596"/>
                  </a:cubicBezTo>
                  <a:cubicBezTo>
                    <a:pt x="7406" y="4501"/>
                    <a:pt x="7371" y="4418"/>
                    <a:pt x="7275" y="4406"/>
                  </a:cubicBezTo>
                  <a:cubicBezTo>
                    <a:pt x="7265" y="4404"/>
                    <a:pt x="7255" y="4404"/>
                    <a:pt x="7244" y="4404"/>
                  </a:cubicBezTo>
                  <a:cubicBezTo>
                    <a:pt x="7170" y="4404"/>
                    <a:pt x="7095" y="4441"/>
                    <a:pt x="7085" y="4525"/>
                  </a:cubicBezTo>
                  <a:cubicBezTo>
                    <a:pt x="6966" y="5013"/>
                    <a:pt x="6740" y="5477"/>
                    <a:pt x="6430" y="5858"/>
                  </a:cubicBezTo>
                  <a:lnTo>
                    <a:pt x="6418" y="5882"/>
                  </a:lnTo>
                  <a:cubicBezTo>
                    <a:pt x="6240" y="6096"/>
                    <a:pt x="6025" y="6311"/>
                    <a:pt x="5787" y="6489"/>
                  </a:cubicBezTo>
                  <a:lnTo>
                    <a:pt x="4156" y="6489"/>
                  </a:lnTo>
                  <a:cubicBezTo>
                    <a:pt x="3930" y="6311"/>
                    <a:pt x="3715" y="6120"/>
                    <a:pt x="3537" y="5894"/>
                  </a:cubicBezTo>
                  <a:cubicBezTo>
                    <a:pt x="3525" y="5882"/>
                    <a:pt x="3525" y="5858"/>
                    <a:pt x="3513" y="5846"/>
                  </a:cubicBezTo>
                  <a:cubicBezTo>
                    <a:pt x="3084" y="5299"/>
                    <a:pt x="2811" y="4608"/>
                    <a:pt x="2751" y="3894"/>
                  </a:cubicBezTo>
                  <a:lnTo>
                    <a:pt x="2549" y="1036"/>
                  </a:lnTo>
                  <a:close/>
                  <a:moveTo>
                    <a:pt x="5668" y="6811"/>
                  </a:moveTo>
                  <a:cubicBezTo>
                    <a:pt x="5680" y="6811"/>
                    <a:pt x="5692" y="6835"/>
                    <a:pt x="5692" y="6835"/>
                  </a:cubicBezTo>
                  <a:cubicBezTo>
                    <a:pt x="5740" y="6858"/>
                    <a:pt x="5751" y="6906"/>
                    <a:pt x="5751" y="6954"/>
                  </a:cubicBezTo>
                  <a:lnTo>
                    <a:pt x="5751" y="7049"/>
                  </a:lnTo>
                  <a:cubicBezTo>
                    <a:pt x="5787" y="7120"/>
                    <a:pt x="5716" y="7192"/>
                    <a:pt x="5644" y="7192"/>
                  </a:cubicBezTo>
                  <a:lnTo>
                    <a:pt x="4311" y="7192"/>
                  </a:lnTo>
                  <a:cubicBezTo>
                    <a:pt x="4239" y="7192"/>
                    <a:pt x="4180" y="7132"/>
                    <a:pt x="4180" y="7049"/>
                  </a:cubicBezTo>
                  <a:lnTo>
                    <a:pt x="4180" y="6954"/>
                  </a:lnTo>
                  <a:cubicBezTo>
                    <a:pt x="4180" y="6906"/>
                    <a:pt x="4216" y="6858"/>
                    <a:pt x="4239" y="6835"/>
                  </a:cubicBezTo>
                  <a:cubicBezTo>
                    <a:pt x="4251" y="6835"/>
                    <a:pt x="4275" y="6811"/>
                    <a:pt x="4275" y="6811"/>
                  </a:cubicBezTo>
                  <a:close/>
                  <a:moveTo>
                    <a:pt x="5382" y="7513"/>
                  </a:moveTo>
                  <a:cubicBezTo>
                    <a:pt x="5466" y="7787"/>
                    <a:pt x="5656" y="8013"/>
                    <a:pt x="5906" y="8156"/>
                  </a:cubicBezTo>
                  <a:lnTo>
                    <a:pt x="6013" y="8216"/>
                  </a:lnTo>
                  <a:cubicBezTo>
                    <a:pt x="6180" y="8287"/>
                    <a:pt x="6263" y="8454"/>
                    <a:pt x="6263" y="8632"/>
                  </a:cubicBezTo>
                  <a:lnTo>
                    <a:pt x="6263" y="8668"/>
                  </a:lnTo>
                  <a:lnTo>
                    <a:pt x="3680" y="8668"/>
                  </a:lnTo>
                  <a:lnTo>
                    <a:pt x="3680" y="8632"/>
                  </a:lnTo>
                  <a:cubicBezTo>
                    <a:pt x="3680" y="8454"/>
                    <a:pt x="3775" y="8299"/>
                    <a:pt x="3930" y="8216"/>
                  </a:cubicBezTo>
                  <a:lnTo>
                    <a:pt x="4037" y="8156"/>
                  </a:lnTo>
                  <a:cubicBezTo>
                    <a:pt x="4287" y="8025"/>
                    <a:pt x="4477" y="7799"/>
                    <a:pt x="4537" y="7513"/>
                  </a:cubicBezTo>
                  <a:close/>
                  <a:moveTo>
                    <a:pt x="6966" y="8978"/>
                  </a:moveTo>
                  <a:cubicBezTo>
                    <a:pt x="7168" y="8978"/>
                    <a:pt x="7347" y="9156"/>
                    <a:pt x="7347" y="9359"/>
                  </a:cubicBezTo>
                  <a:lnTo>
                    <a:pt x="7347" y="10002"/>
                  </a:lnTo>
                  <a:lnTo>
                    <a:pt x="2572" y="10002"/>
                  </a:lnTo>
                  <a:lnTo>
                    <a:pt x="2572" y="9359"/>
                  </a:lnTo>
                  <a:cubicBezTo>
                    <a:pt x="2572" y="9156"/>
                    <a:pt x="2751" y="8978"/>
                    <a:pt x="2953" y="8978"/>
                  </a:cubicBezTo>
                  <a:close/>
                  <a:moveTo>
                    <a:pt x="7859" y="10347"/>
                  </a:moveTo>
                  <a:lnTo>
                    <a:pt x="7859" y="10716"/>
                  </a:lnTo>
                  <a:lnTo>
                    <a:pt x="2084" y="10716"/>
                  </a:lnTo>
                  <a:lnTo>
                    <a:pt x="2084" y="10347"/>
                  </a:lnTo>
                  <a:close/>
                  <a:moveTo>
                    <a:pt x="2132" y="0"/>
                  </a:moveTo>
                  <a:cubicBezTo>
                    <a:pt x="1930" y="0"/>
                    <a:pt x="1763" y="167"/>
                    <a:pt x="1763" y="358"/>
                  </a:cubicBezTo>
                  <a:lnTo>
                    <a:pt x="1763" y="703"/>
                  </a:lnTo>
                  <a:cubicBezTo>
                    <a:pt x="1763" y="893"/>
                    <a:pt x="1930" y="1060"/>
                    <a:pt x="2132" y="1060"/>
                  </a:cubicBezTo>
                  <a:lnTo>
                    <a:pt x="2251" y="1060"/>
                  </a:lnTo>
                  <a:lnTo>
                    <a:pt x="2275" y="1441"/>
                  </a:lnTo>
                  <a:lnTo>
                    <a:pt x="537" y="1441"/>
                  </a:lnTo>
                  <a:cubicBezTo>
                    <a:pt x="239" y="1441"/>
                    <a:pt x="1" y="1679"/>
                    <a:pt x="1" y="1977"/>
                  </a:cubicBezTo>
                  <a:lnTo>
                    <a:pt x="1" y="2227"/>
                  </a:lnTo>
                  <a:cubicBezTo>
                    <a:pt x="1" y="2882"/>
                    <a:pt x="179" y="3537"/>
                    <a:pt x="537" y="4108"/>
                  </a:cubicBezTo>
                  <a:cubicBezTo>
                    <a:pt x="870" y="4668"/>
                    <a:pt x="1382" y="5120"/>
                    <a:pt x="1965" y="5418"/>
                  </a:cubicBezTo>
                  <a:lnTo>
                    <a:pt x="3239" y="6061"/>
                  </a:lnTo>
                  <a:cubicBezTo>
                    <a:pt x="3251" y="6061"/>
                    <a:pt x="3275" y="6073"/>
                    <a:pt x="3287" y="6085"/>
                  </a:cubicBezTo>
                  <a:cubicBezTo>
                    <a:pt x="3287" y="6085"/>
                    <a:pt x="3287" y="6096"/>
                    <a:pt x="3299" y="6096"/>
                  </a:cubicBezTo>
                  <a:cubicBezTo>
                    <a:pt x="3311" y="6120"/>
                    <a:pt x="3334" y="6144"/>
                    <a:pt x="3334" y="6180"/>
                  </a:cubicBezTo>
                  <a:cubicBezTo>
                    <a:pt x="3334" y="6251"/>
                    <a:pt x="3275" y="6311"/>
                    <a:pt x="3192" y="6311"/>
                  </a:cubicBezTo>
                  <a:lnTo>
                    <a:pt x="3013" y="6311"/>
                  </a:lnTo>
                  <a:cubicBezTo>
                    <a:pt x="2930" y="6311"/>
                    <a:pt x="2858" y="6382"/>
                    <a:pt x="2858" y="6477"/>
                  </a:cubicBezTo>
                  <a:cubicBezTo>
                    <a:pt x="2858" y="6561"/>
                    <a:pt x="2930" y="6632"/>
                    <a:pt x="3013" y="6632"/>
                  </a:cubicBezTo>
                  <a:lnTo>
                    <a:pt x="3192" y="6632"/>
                  </a:lnTo>
                  <a:cubicBezTo>
                    <a:pt x="3358" y="6632"/>
                    <a:pt x="3489" y="6549"/>
                    <a:pt x="3585" y="6430"/>
                  </a:cubicBezTo>
                  <a:cubicBezTo>
                    <a:pt x="3692" y="6537"/>
                    <a:pt x="3811" y="6632"/>
                    <a:pt x="3930" y="6739"/>
                  </a:cubicBezTo>
                  <a:cubicBezTo>
                    <a:pt x="3882" y="6811"/>
                    <a:pt x="3870" y="6894"/>
                    <a:pt x="3870" y="6977"/>
                  </a:cubicBezTo>
                  <a:lnTo>
                    <a:pt x="3870" y="7085"/>
                  </a:lnTo>
                  <a:cubicBezTo>
                    <a:pt x="3870" y="7311"/>
                    <a:pt x="4025" y="7501"/>
                    <a:pt x="4239" y="7549"/>
                  </a:cubicBezTo>
                  <a:cubicBezTo>
                    <a:pt x="4180" y="7692"/>
                    <a:pt x="4073" y="7823"/>
                    <a:pt x="3906" y="7906"/>
                  </a:cubicBezTo>
                  <a:lnTo>
                    <a:pt x="3811" y="7966"/>
                  </a:lnTo>
                  <a:cubicBezTo>
                    <a:pt x="3537" y="8097"/>
                    <a:pt x="3370" y="8359"/>
                    <a:pt x="3370" y="8656"/>
                  </a:cubicBezTo>
                  <a:lnTo>
                    <a:pt x="3370" y="8704"/>
                  </a:lnTo>
                  <a:lnTo>
                    <a:pt x="3001" y="8704"/>
                  </a:lnTo>
                  <a:cubicBezTo>
                    <a:pt x="2620" y="8704"/>
                    <a:pt x="2287" y="9037"/>
                    <a:pt x="2287" y="9418"/>
                  </a:cubicBezTo>
                  <a:lnTo>
                    <a:pt x="2287" y="10061"/>
                  </a:lnTo>
                  <a:lnTo>
                    <a:pt x="2025" y="10061"/>
                  </a:lnTo>
                  <a:cubicBezTo>
                    <a:pt x="1906" y="10061"/>
                    <a:pt x="1799" y="10168"/>
                    <a:pt x="1799" y="10287"/>
                  </a:cubicBezTo>
                  <a:lnTo>
                    <a:pt x="1799" y="10847"/>
                  </a:lnTo>
                  <a:cubicBezTo>
                    <a:pt x="1799" y="10966"/>
                    <a:pt x="1906" y="11073"/>
                    <a:pt x="2025" y="11073"/>
                  </a:cubicBezTo>
                  <a:lnTo>
                    <a:pt x="8002" y="11073"/>
                  </a:lnTo>
                  <a:cubicBezTo>
                    <a:pt x="8121" y="11073"/>
                    <a:pt x="8228" y="10966"/>
                    <a:pt x="8228" y="10847"/>
                  </a:cubicBezTo>
                  <a:lnTo>
                    <a:pt x="8228" y="10287"/>
                  </a:lnTo>
                  <a:cubicBezTo>
                    <a:pt x="8228" y="10168"/>
                    <a:pt x="8121" y="10061"/>
                    <a:pt x="8002" y="10061"/>
                  </a:cubicBezTo>
                  <a:lnTo>
                    <a:pt x="7740" y="10061"/>
                  </a:lnTo>
                  <a:lnTo>
                    <a:pt x="7740" y="9418"/>
                  </a:lnTo>
                  <a:cubicBezTo>
                    <a:pt x="7740" y="9037"/>
                    <a:pt x="7406" y="8704"/>
                    <a:pt x="7025" y="8704"/>
                  </a:cubicBezTo>
                  <a:lnTo>
                    <a:pt x="6644" y="8704"/>
                  </a:lnTo>
                  <a:lnTo>
                    <a:pt x="6644" y="8656"/>
                  </a:lnTo>
                  <a:cubicBezTo>
                    <a:pt x="6644" y="8359"/>
                    <a:pt x="6490" y="8097"/>
                    <a:pt x="6216" y="7966"/>
                  </a:cubicBezTo>
                  <a:lnTo>
                    <a:pt x="6109" y="7906"/>
                  </a:lnTo>
                  <a:cubicBezTo>
                    <a:pt x="5966" y="7823"/>
                    <a:pt x="5847" y="7692"/>
                    <a:pt x="5787" y="7549"/>
                  </a:cubicBezTo>
                  <a:cubicBezTo>
                    <a:pt x="5990" y="7501"/>
                    <a:pt x="6156" y="7323"/>
                    <a:pt x="6156" y="7085"/>
                  </a:cubicBezTo>
                  <a:lnTo>
                    <a:pt x="6156" y="6977"/>
                  </a:lnTo>
                  <a:cubicBezTo>
                    <a:pt x="6156" y="6894"/>
                    <a:pt x="6132" y="6811"/>
                    <a:pt x="6097" y="6739"/>
                  </a:cubicBezTo>
                  <a:cubicBezTo>
                    <a:pt x="6216" y="6656"/>
                    <a:pt x="6335" y="6549"/>
                    <a:pt x="6442" y="6430"/>
                  </a:cubicBezTo>
                  <a:cubicBezTo>
                    <a:pt x="6513" y="6561"/>
                    <a:pt x="6668" y="6632"/>
                    <a:pt x="6823" y="6632"/>
                  </a:cubicBezTo>
                  <a:lnTo>
                    <a:pt x="7002" y="6632"/>
                  </a:lnTo>
                  <a:cubicBezTo>
                    <a:pt x="7097" y="6632"/>
                    <a:pt x="7168" y="6561"/>
                    <a:pt x="7168" y="6477"/>
                  </a:cubicBezTo>
                  <a:cubicBezTo>
                    <a:pt x="7168" y="6382"/>
                    <a:pt x="7097" y="6311"/>
                    <a:pt x="7002" y="6311"/>
                  </a:cubicBezTo>
                  <a:lnTo>
                    <a:pt x="6823" y="6311"/>
                  </a:lnTo>
                  <a:cubicBezTo>
                    <a:pt x="6752" y="6311"/>
                    <a:pt x="6692" y="6251"/>
                    <a:pt x="6692" y="6180"/>
                  </a:cubicBezTo>
                  <a:cubicBezTo>
                    <a:pt x="6692" y="6144"/>
                    <a:pt x="6704" y="6120"/>
                    <a:pt x="6728" y="6085"/>
                  </a:cubicBezTo>
                  <a:cubicBezTo>
                    <a:pt x="6740" y="6073"/>
                    <a:pt x="6752" y="6061"/>
                    <a:pt x="6763" y="6061"/>
                  </a:cubicBezTo>
                  <a:lnTo>
                    <a:pt x="8049" y="5418"/>
                  </a:lnTo>
                  <a:cubicBezTo>
                    <a:pt x="8645" y="5120"/>
                    <a:pt x="9133" y="4668"/>
                    <a:pt x="9478" y="4108"/>
                  </a:cubicBezTo>
                  <a:cubicBezTo>
                    <a:pt x="9823" y="3537"/>
                    <a:pt x="10014" y="2906"/>
                    <a:pt x="10014" y="2227"/>
                  </a:cubicBezTo>
                  <a:lnTo>
                    <a:pt x="10014" y="1977"/>
                  </a:lnTo>
                  <a:cubicBezTo>
                    <a:pt x="9954" y="1679"/>
                    <a:pt x="9716" y="1441"/>
                    <a:pt x="9430" y="1441"/>
                  </a:cubicBezTo>
                  <a:lnTo>
                    <a:pt x="7692" y="1441"/>
                  </a:lnTo>
                  <a:lnTo>
                    <a:pt x="7728" y="1060"/>
                  </a:lnTo>
                  <a:lnTo>
                    <a:pt x="7847" y="1060"/>
                  </a:lnTo>
                  <a:cubicBezTo>
                    <a:pt x="8037" y="1060"/>
                    <a:pt x="8204" y="893"/>
                    <a:pt x="8204" y="703"/>
                  </a:cubicBezTo>
                  <a:lnTo>
                    <a:pt x="8204" y="358"/>
                  </a:lnTo>
                  <a:cubicBezTo>
                    <a:pt x="8204" y="167"/>
                    <a:pt x="8037" y="0"/>
                    <a:pt x="7847" y="0"/>
                  </a:cubicBezTo>
                  <a:lnTo>
                    <a:pt x="3501" y="0"/>
                  </a:lnTo>
                  <a:cubicBezTo>
                    <a:pt x="3406" y="0"/>
                    <a:pt x="3334" y="72"/>
                    <a:pt x="3334" y="167"/>
                  </a:cubicBezTo>
                  <a:cubicBezTo>
                    <a:pt x="3334" y="250"/>
                    <a:pt x="3406" y="322"/>
                    <a:pt x="3501" y="322"/>
                  </a:cubicBezTo>
                  <a:lnTo>
                    <a:pt x="7847" y="322"/>
                  </a:lnTo>
                  <a:cubicBezTo>
                    <a:pt x="7859" y="322"/>
                    <a:pt x="7883" y="346"/>
                    <a:pt x="7883" y="370"/>
                  </a:cubicBezTo>
                  <a:lnTo>
                    <a:pt x="7883" y="715"/>
                  </a:lnTo>
                  <a:cubicBezTo>
                    <a:pt x="7883" y="727"/>
                    <a:pt x="7871" y="762"/>
                    <a:pt x="7847" y="762"/>
                  </a:cubicBezTo>
                  <a:lnTo>
                    <a:pt x="2132" y="762"/>
                  </a:lnTo>
                  <a:cubicBezTo>
                    <a:pt x="2108" y="762"/>
                    <a:pt x="2084" y="739"/>
                    <a:pt x="2084" y="715"/>
                  </a:cubicBezTo>
                  <a:lnTo>
                    <a:pt x="2084" y="370"/>
                  </a:lnTo>
                  <a:cubicBezTo>
                    <a:pt x="2084" y="358"/>
                    <a:pt x="2096" y="322"/>
                    <a:pt x="2132" y="322"/>
                  </a:cubicBezTo>
                  <a:lnTo>
                    <a:pt x="2739" y="322"/>
                  </a:lnTo>
                  <a:cubicBezTo>
                    <a:pt x="2823" y="322"/>
                    <a:pt x="2894" y="250"/>
                    <a:pt x="2894" y="167"/>
                  </a:cubicBezTo>
                  <a:cubicBezTo>
                    <a:pt x="2894" y="72"/>
                    <a:pt x="2823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7642505" y="2952128"/>
              <a:ext cx="112876" cy="106451"/>
            </a:xfrm>
            <a:custGeom>
              <a:avLst/>
              <a:gdLst/>
              <a:ahLst/>
              <a:cxnLst/>
              <a:rect l="l" t="t" r="r" b="b"/>
              <a:pathLst>
                <a:path w="3549" h="3347" extrusionOk="0">
                  <a:moveTo>
                    <a:pt x="1822" y="548"/>
                  </a:moveTo>
                  <a:lnTo>
                    <a:pt x="2084" y="1287"/>
                  </a:lnTo>
                  <a:cubicBezTo>
                    <a:pt x="2120" y="1346"/>
                    <a:pt x="2156" y="1394"/>
                    <a:pt x="2239" y="1394"/>
                  </a:cubicBezTo>
                  <a:lnTo>
                    <a:pt x="3037" y="1429"/>
                  </a:lnTo>
                  <a:lnTo>
                    <a:pt x="2382" y="1918"/>
                  </a:lnTo>
                  <a:cubicBezTo>
                    <a:pt x="2322" y="1965"/>
                    <a:pt x="2311" y="2025"/>
                    <a:pt x="2322" y="2096"/>
                  </a:cubicBezTo>
                  <a:lnTo>
                    <a:pt x="2549" y="2870"/>
                  </a:lnTo>
                  <a:lnTo>
                    <a:pt x="1894" y="2430"/>
                  </a:lnTo>
                  <a:cubicBezTo>
                    <a:pt x="1864" y="2412"/>
                    <a:pt x="1831" y="2403"/>
                    <a:pt x="1800" y="2403"/>
                  </a:cubicBezTo>
                  <a:cubicBezTo>
                    <a:pt x="1769" y="2403"/>
                    <a:pt x="1739" y="2412"/>
                    <a:pt x="1715" y="2430"/>
                  </a:cubicBezTo>
                  <a:lnTo>
                    <a:pt x="1060" y="2870"/>
                  </a:lnTo>
                  <a:lnTo>
                    <a:pt x="1287" y="2096"/>
                  </a:lnTo>
                  <a:cubicBezTo>
                    <a:pt x="1298" y="2037"/>
                    <a:pt x="1287" y="1965"/>
                    <a:pt x="1227" y="1918"/>
                  </a:cubicBezTo>
                  <a:lnTo>
                    <a:pt x="596" y="1429"/>
                  </a:lnTo>
                  <a:lnTo>
                    <a:pt x="1406" y="1394"/>
                  </a:lnTo>
                  <a:cubicBezTo>
                    <a:pt x="1465" y="1394"/>
                    <a:pt x="1525" y="1358"/>
                    <a:pt x="1549" y="1287"/>
                  </a:cubicBezTo>
                  <a:lnTo>
                    <a:pt x="1822" y="548"/>
                  </a:lnTo>
                  <a:close/>
                  <a:moveTo>
                    <a:pt x="1775" y="1"/>
                  </a:moveTo>
                  <a:cubicBezTo>
                    <a:pt x="1691" y="1"/>
                    <a:pt x="1608" y="60"/>
                    <a:pt x="1560" y="144"/>
                  </a:cubicBezTo>
                  <a:lnTo>
                    <a:pt x="1227" y="1084"/>
                  </a:lnTo>
                  <a:lnTo>
                    <a:pt x="227" y="1120"/>
                  </a:lnTo>
                  <a:cubicBezTo>
                    <a:pt x="144" y="1120"/>
                    <a:pt x="60" y="1168"/>
                    <a:pt x="36" y="1263"/>
                  </a:cubicBezTo>
                  <a:cubicBezTo>
                    <a:pt x="1" y="1358"/>
                    <a:pt x="36" y="1441"/>
                    <a:pt x="108" y="1501"/>
                  </a:cubicBezTo>
                  <a:lnTo>
                    <a:pt x="894" y="2108"/>
                  </a:lnTo>
                  <a:lnTo>
                    <a:pt x="632" y="3061"/>
                  </a:lnTo>
                  <a:cubicBezTo>
                    <a:pt x="596" y="3156"/>
                    <a:pt x="632" y="3239"/>
                    <a:pt x="703" y="3299"/>
                  </a:cubicBezTo>
                  <a:cubicBezTo>
                    <a:pt x="739" y="3328"/>
                    <a:pt x="781" y="3343"/>
                    <a:pt x="824" y="3343"/>
                  </a:cubicBezTo>
                  <a:cubicBezTo>
                    <a:pt x="867" y="3343"/>
                    <a:pt x="912" y="3328"/>
                    <a:pt x="953" y="3299"/>
                  </a:cubicBezTo>
                  <a:lnTo>
                    <a:pt x="1775" y="2751"/>
                  </a:lnTo>
                  <a:lnTo>
                    <a:pt x="2596" y="3299"/>
                  </a:lnTo>
                  <a:cubicBezTo>
                    <a:pt x="2620" y="3334"/>
                    <a:pt x="2668" y="3346"/>
                    <a:pt x="2715" y="3346"/>
                  </a:cubicBezTo>
                  <a:cubicBezTo>
                    <a:pt x="2751" y="3346"/>
                    <a:pt x="2799" y="3334"/>
                    <a:pt x="2834" y="3299"/>
                  </a:cubicBezTo>
                  <a:cubicBezTo>
                    <a:pt x="2906" y="3239"/>
                    <a:pt x="2942" y="3156"/>
                    <a:pt x="2906" y="3061"/>
                  </a:cubicBezTo>
                  <a:lnTo>
                    <a:pt x="2644" y="2108"/>
                  </a:lnTo>
                  <a:lnTo>
                    <a:pt x="3430" y="1501"/>
                  </a:lnTo>
                  <a:cubicBezTo>
                    <a:pt x="3513" y="1441"/>
                    <a:pt x="3549" y="1358"/>
                    <a:pt x="3513" y="1263"/>
                  </a:cubicBezTo>
                  <a:cubicBezTo>
                    <a:pt x="3489" y="1168"/>
                    <a:pt x="3418" y="1120"/>
                    <a:pt x="3323" y="1120"/>
                  </a:cubicBezTo>
                  <a:lnTo>
                    <a:pt x="2322" y="1084"/>
                  </a:lnTo>
                  <a:lnTo>
                    <a:pt x="1989" y="144"/>
                  </a:lnTo>
                  <a:cubicBezTo>
                    <a:pt x="1953" y="60"/>
                    <a:pt x="1882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060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/>
          <p:nvPr/>
        </p:nvSpPr>
        <p:spPr>
          <a:xfrm>
            <a:off x="698596" y="1376652"/>
            <a:ext cx="1105375" cy="1067390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1"/>
          <p:cNvSpPr txBox="1">
            <a:spLocks noGrp="1"/>
          </p:cNvSpPr>
          <p:nvPr>
            <p:ph type="title"/>
          </p:nvPr>
        </p:nvSpPr>
        <p:spPr>
          <a:xfrm>
            <a:off x="2021730" y="2571750"/>
            <a:ext cx="6826637" cy="133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Determine the platform on which the website is developed (Use online tools to identify)</a:t>
            </a:r>
            <a:endParaRPr dirty="0"/>
          </a:p>
        </p:txBody>
      </p:sp>
      <p:sp>
        <p:nvSpPr>
          <p:cNvPr id="491" name="Google Shape;491;p41"/>
          <p:cNvSpPr txBox="1">
            <a:spLocks noGrp="1"/>
          </p:cNvSpPr>
          <p:nvPr>
            <p:ph type="title" idx="3"/>
          </p:nvPr>
        </p:nvSpPr>
        <p:spPr>
          <a:xfrm>
            <a:off x="740925" y="1479379"/>
            <a:ext cx="969600" cy="86193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93" name="Google Shape;493;p41"/>
          <p:cNvSpPr/>
          <p:nvPr/>
        </p:nvSpPr>
        <p:spPr>
          <a:xfrm>
            <a:off x="3149000" y="573128"/>
            <a:ext cx="392700" cy="3927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3548899" y="985103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18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/>
          <p:nvPr/>
        </p:nvSpPr>
        <p:spPr>
          <a:xfrm>
            <a:off x="316259" y="240632"/>
            <a:ext cx="2660697" cy="1553792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1"/>
          <p:cNvSpPr txBox="1">
            <a:spLocks noGrp="1"/>
          </p:cNvSpPr>
          <p:nvPr>
            <p:ph type="title" idx="3"/>
          </p:nvPr>
        </p:nvSpPr>
        <p:spPr>
          <a:xfrm>
            <a:off x="239035" y="514715"/>
            <a:ext cx="2800775" cy="86193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Tool</a:t>
            </a:r>
            <a:r>
              <a:rPr lang="en" dirty="0"/>
              <a:t> </a:t>
            </a:r>
            <a:r>
              <a:rPr lang="en" sz="4400" dirty="0"/>
              <a:t>Used</a:t>
            </a:r>
            <a:endParaRPr sz="4400" dirty="0"/>
          </a:p>
        </p:txBody>
      </p:sp>
      <p:sp>
        <p:nvSpPr>
          <p:cNvPr id="493" name="Google Shape;493;p41"/>
          <p:cNvSpPr/>
          <p:nvPr/>
        </p:nvSpPr>
        <p:spPr>
          <a:xfrm>
            <a:off x="3149000" y="573128"/>
            <a:ext cx="392700" cy="3927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3548899" y="985103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0B779-D318-3323-FFE0-F0F6ACEF1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11" y="1794424"/>
            <a:ext cx="4792006" cy="21577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7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 txBox="1">
            <a:spLocks noGrp="1"/>
          </p:cNvSpPr>
          <p:nvPr>
            <p:ph type="subTitle" idx="1"/>
          </p:nvPr>
        </p:nvSpPr>
        <p:spPr>
          <a:xfrm>
            <a:off x="713250" y="2210114"/>
            <a:ext cx="2284500" cy="5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smallest planet of them all</a:t>
            </a:r>
            <a:endParaRPr dirty="0"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713225" y="4012593"/>
            <a:ext cx="2284500" cy="5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594" name="Google Shape;594;p44"/>
          <p:cNvSpPr txBox="1">
            <a:spLocks noGrp="1"/>
          </p:cNvSpPr>
          <p:nvPr>
            <p:ph type="subTitle" idx="4"/>
          </p:nvPr>
        </p:nvSpPr>
        <p:spPr>
          <a:xfrm>
            <a:off x="3429750" y="4012593"/>
            <a:ext cx="2284500" cy="5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595" name="Google Shape;595;p44"/>
          <p:cNvSpPr txBox="1">
            <a:spLocks noGrp="1"/>
          </p:cNvSpPr>
          <p:nvPr>
            <p:ph type="subTitle" idx="5"/>
          </p:nvPr>
        </p:nvSpPr>
        <p:spPr>
          <a:xfrm>
            <a:off x="6146200" y="2210114"/>
            <a:ext cx="2284500" cy="5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596" name="Google Shape;596;p44"/>
          <p:cNvSpPr txBox="1">
            <a:spLocks noGrp="1"/>
          </p:cNvSpPr>
          <p:nvPr>
            <p:ph type="subTitle" idx="6"/>
          </p:nvPr>
        </p:nvSpPr>
        <p:spPr>
          <a:xfrm>
            <a:off x="6146175" y="4012592"/>
            <a:ext cx="2284500" cy="5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very far away from the Sun</a:t>
            </a: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7"/>
          </p:nvPr>
        </p:nvSpPr>
        <p:spPr>
          <a:xfrm>
            <a:off x="713225" y="1904975"/>
            <a:ext cx="2284500" cy="38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8"/>
          </p:nvPr>
        </p:nvSpPr>
        <p:spPr>
          <a:xfrm>
            <a:off x="3429750" y="1904975"/>
            <a:ext cx="2284500" cy="38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00" name="Google Shape;600;p44"/>
          <p:cNvSpPr txBox="1">
            <a:spLocks noGrp="1"/>
          </p:cNvSpPr>
          <p:nvPr>
            <p:ph type="subTitle" idx="13"/>
          </p:nvPr>
        </p:nvSpPr>
        <p:spPr>
          <a:xfrm>
            <a:off x="3429750" y="3713974"/>
            <a:ext cx="2284500" cy="38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02" name="Google Shape;602;p44"/>
          <p:cNvSpPr txBox="1">
            <a:spLocks noGrp="1"/>
          </p:cNvSpPr>
          <p:nvPr>
            <p:ph type="subTitle" idx="15"/>
          </p:nvPr>
        </p:nvSpPr>
        <p:spPr>
          <a:xfrm>
            <a:off x="6146175" y="3713974"/>
            <a:ext cx="2284500" cy="38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03" name="Google Shape;603;p44"/>
          <p:cNvSpPr txBox="1">
            <a:spLocks noGrp="1"/>
          </p:cNvSpPr>
          <p:nvPr>
            <p:ph type="title"/>
          </p:nvPr>
        </p:nvSpPr>
        <p:spPr>
          <a:xfrm>
            <a:off x="893126" y="3686"/>
            <a:ext cx="38851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Used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3429725" y="2210114"/>
            <a:ext cx="2284500" cy="5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9"/>
          </p:nvPr>
        </p:nvSpPr>
        <p:spPr>
          <a:xfrm>
            <a:off x="713225" y="3713974"/>
            <a:ext cx="2284500" cy="38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07" name="Google Shape;607;p44"/>
          <p:cNvSpPr/>
          <p:nvPr/>
        </p:nvSpPr>
        <p:spPr>
          <a:xfrm>
            <a:off x="1503132" y="2952273"/>
            <a:ext cx="704700" cy="704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4"/>
          <p:cNvSpPr/>
          <p:nvPr/>
        </p:nvSpPr>
        <p:spPr>
          <a:xfrm>
            <a:off x="6936132" y="2952273"/>
            <a:ext cx="704700" cy="704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4"/>
          <p:cNvSpPr/>
          <p:nvPr/>
        </p:nvSpPr>
        <p:spPr>
          <a:xfrm rot="10800000">
            <a:off x="2960542" y="1442460"/>
            <a:ext cx="319200" cy="319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4"/>
          <p:cNvSpPr/>
          <p:nvPr/>
        </p:nvSpPr>
        <p:spPr>
          <a:xfrm rot="10800000">
            <a:off x="5888042" y="3385110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4"/>
          <p:cNvSpPr/>
          <p:nvPr/>
        </p:nvSpPr>
        <p:spPr>
          <a:xfrm rot="10800000">
            <a:off x="3008992" y="3656985"/>
            <a:ext cx="222300" cy="222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Google Shape;613;p44"/>
          <p:cNvGrpSpPr/>
          <p:nvPr/>
        </p:nvGrpSpPr>
        <p:grpSpPr>
          <a:xfrm>
            <a:off x="1755510" y="1325688"/>
            <a:ext cx="199988" cy="340175"/>
            <a:chOff x="1475350" y="2721250"/>
            <a:chExt cx="181675" cy="309025"/>
          </a:xfrm>
        </p:grpSpPr>
        <p:sp>
          <p:nvSpPr>
            <p:cNvPr id="614" name="Google Shape;614;p44"/>
            <p:cNvSpPr/>
            <p:nvPr/>
          </p:nvSpPr>
          <p:spPr>
            <a:xfrm>
              <a:off x="1554350" y="3001450"/>
              <a:ext cx="23675" cy="9075"/>
            </a:xfrm>
            <a:custGeom>
              <a:avLst/>
              <a:gdLst/>
              <a:ahLst/>
              <a:cxnLst/>
              <a:rect l="l" t="t" r="r" b="b"/>
              <a:pathLst>
                <a:path w="947" h="363" extrusionOk="0">
                  <a:moveTo>
                    <a:pt x="182" y="0"/>
                  </a:moveTo>
                  <a:cubicBezTo>
                    <a:pt x="82" y="0"/>
                    <a:pt x="0" y="80"/>
                    <a:pt x="0" y="181"/>
                  </a:cubicBezTo>
                  <a:cubicBezTo>
                    <a:pt x="0" y="281"/>
                    <a:pt x="82" y="363"/>
                    <a:pt x="182" y="363"/>
                  </a:cubicBezTo>
                  <a:lnTo>
                    <a:pt x="766" y="363"/>
                  </a:lnTo>
                  <a:cubicBezTo>
                    <a:pt x="865" y="363"/>
                    <a:pt x="947" y="281"/>
                    <a:pt x="947" y="181"/>
                  </a:cubicBezTo>
                  <a:cubicBezTo>
                    <a:pt x="947" y="80"/>
                    <a:pt x="865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1541100" y="273952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cubicBezTo>
                    <a:pt x="108" y="0"/>
                    <a:pt x="1" y="108"/>
                    <a:pt x="1" y="240"/>
                  </a:cubicBezTo>
                  <a:cubicBezTo>
                    <a:pt x="1" y="372"/>
                    <a:pt x="108" y="480"/>
                    <a:pt x="240" y="480"/>
                  </a:cubicBezTo>
                  <a:cubicBezTo>
                    <a:pt x="373" y="480"/>
                    <a:pt x="480" y="372"/>
                    <a:pt x="480" y="240"/>
                  </a:cubicBezTo>
                  <a:cubicBezTo>
                    <a:pt x="480" y="108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1561650" y="2740975"/>
              <a:ext cx="34175" cy="9100"/>
            </a:xfrm>
            <a:custGeom>
              <a:avLst/>
              <a:gdLst/>
              <a:ahLst/>
              <a:cxnLst/>
              <a:rect l="l" t="t" r="r" b="b"/>
              <a:pathLst>
                <a:path w="1367" h="364" extrusionOk="0">
                  <a:moveTo>
                    <a:pt x="182" y="1"/>
                  </a:moveTo>
                  <a:cubicBezTo>
                    <a:pt x="82" y="1"/>
                    <a:pt x="1" y="82"/>
                    <a:pt x="1" y="183"/>
                  </a:cubicBezTo>
                  <a:cubicBezTo>
                    <a:pt x="1" y="282"/>
                    <a:pt x="82" y="363"/>
                    <a:pt x="182" y="363"/>
                  </a:cubicBezTo>
                  <a:lnTo>
                    <a:pt x="1185" y="363"/>
                  </a:lnTo>
                  <a:cubicBezTo>
                    <a:pt x="1286" y="363"/>
                    <a:pt x="1366" y="282"/>
                    <a:pt x="1366" y="183"/>
                  </a:cubicBezTo>
                  <a:cubicBezTo>
                    <a:pt x="1366" y="82"/>
                    <a:pt x="1286" y="1"/>
                    <a:pt x="1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1475350" y="2721250"/>
              <a:ext cx="181675" cy="309025"/>
            </a:xfrm>
            <a:custGeom>
              <a:avLst/>
              <a:gdLst/>
              <a:ahLst/>
              <a:cxnLst/>
              <a:rect l="l" t="t" r="r" b="b"/>
              <a:pathLst>
                <a:path w="7267" h="12361" extrusionOk="0">
                  <a:moveTo>
                    <a:pt x="6508" y="363"/>
                  </a:moveTo>
                  <a:cubicBezTo>
                    <a:pt x="6727" y="363"/>
                    <a:pt x="6905" y="540"/>
                    <a:pt x="6905" y="760"/>
                  </a:cubicBezTo>
                  <a:lnTo>
                    <a:pt x="6905" y="1581"/>
                  </a:lnTo>
                  <a:lnTo>
                    <a:pt x="363" y="1581"/>
                  </a:lnTo>
                  <a:lnTo>
                    <a:pt x="363" y="760"/>
                  </a:lnTo>
                  <a:cubicBezTo>
                    <a:pt x="363" y="540"/>
                    <a:pt x="541" y="363"/>
                    <a:pt x="760" y="363"/>
                  </a:cubicBezTo>
                  <a:close/>
                  <a:moveTo>
                    <a:pt x="6905" y="1942"/>
                  </a:moveTo>
                  <a:lnTo>
                    <a:pt x="6905" y="10418"/>
                  </a:lnTo>
                  <a:lnTo>
                    <a:pt x="2049" y="10418"/>
                  </a:lnTo>
                  <a:cubicBezTo>
                    <a:pt x="1950" y="10418"/>
                    <a:pt x="1868" y="10499"/>
                    <a:pt x="1868" y="10599"/>
                  </a:cubicBezTo>
                  <a:cubicBezTo>
                    <a:pt x="1868" y="10699"/>
                    <a:pt x="1950" y="10780"/>
                    <a:pt x="2049" y="10780"/>
                  </a:cubicBezTo>
                  <a:lnTo>
                    <a:pt x="6905" y="10780"/>
                  </a:lnTo>
                  <a:lnTo>
                    <a:pt x="6905" y="11601"/>
                  </a:lnTo>
                  <a:cubicBezTo>
                    <a:pt x="6905" y="11820"/>
                    <a:pt x="6727" y="11998"/>
                    <a:pt x="6507" y="11998"/>
                  </a:cubicBezTo>
                  <a:lnTo>
                    <a:pt x="760" y="11998"/>
                  </a:lnTo>
                  <a:cubicBezTo>
                    <a:pt x="541" y="11998"/>
                    <a:pt x="363" y="11820"/>
                    <a:pt x="363" y="11601"/>
                  </a:cubicBezTo>
                  <a:lnTo>
                    <a:pt x="363" y="10780"/>
                  </a:lnTo>
                  <a:lnTo>
                    <a:pt x="1207" y="10780"/>
                  </a:lnTo>
                  <a:cubicBezTo>
                    <a:pt x="1307" y="10780"/>
                    <a:pt x="1389" y="10699"/>
                    <a:pt x="1389" y="10599"/>
                  </a:cubicBezTo>
                  <a:cubicBezTo>
                    <a:pt x="1389" y="10499"/>
                    <a:pt x="1307" y="10418"/>
                    <a:pt x="1207" y="10418"/>
                  </a:cubicBezTo>
                  <a:lnTo>
                    <a:pt x="363" y="10418"/>
                  </a:lnTo>
                  <a:lnTo>
                    <a:pt x="363" y="1942"/>
                  </a:lnTo>
                  <a:close/>
                  <a:moveTo>
                    <a:pt x="760" y="0"/>
                  </a:moveTo>
                  <a:cubicBezTo>
                    <a:pt x="341" y="0"/>
                    <a:pt x="0" y="341"/>
                    <a:pt x="0" y="760"/>
                  </a:cubicBezTo>
                  <a:lnTo>
                    <a:pt x="0" y="11601"/>
                  </a:lnTo>
                  <a:cubicBezTo>
                    <a:pt x="0" y="12020"/>
                    <a:pt x="341" y="12360"/>
                    <a:pt x="760" y="12360"/>
                  </a:cubicBezTo>
                  <a:lnTo>
                    <a:pt x="6507" y="12360"/>
                  </a:lnTo>
                  <a:cubicBezTo>
                    <a:pt x="6926" y="12360"/>
                    <a:pt x="7267" y="12020"/>
                    <a:pt x="7267" y="11601"/>
                  </a:cubicBezTo>
                  <a:lnTo>
                    <a:pt x="7267" y="760"/>
                  </a:lnTo>
                  <a:cubicBezTo>
                    <a:pt x="7267" y="341"/>
                    <a:pt x="6926" y="0"/>
                    <a:pt x="6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1604650" y="2781675"/>
              <a:ext cx="9075" cy="11850"/>
            </a:xfrm>
            <a:custGeom>
              <a:avLst/>
              <a:gdLst/>
              <a:ahLst/>
              <a:cxnLst/>
              <a:rect l="l" t="t" r="r" b="b"/>
              <a:pathLst>
                <a:path w="363" h="474" extrusionOk="0">
                  <a:moveTo>
                    <a:pt x="181" y="0"/>
                  </a:moveTo>
                  <a:cubicBezTo>
                    <a:pt x="81" y="0"/>
                    <a:pt x="0" y="82"/>
                    <a:pt x="0" y="182"/>
                  </a:cubicBezTo>
                  <a:lnTo>
                    <a:pt x="0" y="293"/>
                  </a:lnTo>
                  <a:cubicBezTo>
                    <a:pt x="0" y="392"/>
                    <a:pt x="81" y="474"/>
                    <a:pt x="181" y="474"/>
                  </a:cubicBezTo>
                  <a:cubicBezTo>
                    <a:pt x="281" y="474"/>
                    <a:pt x="363" y="392"/>
                    <a:pt x="363" y="293"/>
                  </a:cubicBezTo>
                  <a:lnTo>
                    <a:pt x="363" y="182"/>
                  </a:lnTo>
                  <a:cubicBezTo>
                    <a:pt x="363" y="82"/>
                    <a:pt x="28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1618550" y="2778900"/>
              <a:ext cx="9075" cy="14625"/>
            </a:xfrm>
            <a:custGeom>
              <a:avLst/>
              <a:gdLst/>
              <a:ahLst/>
              <a:cxnLst/>
              <a:rect l="l" t="t" r="r" b="b"/>
              <a:pathLst>
                <a:path w="363" h="585" extrusionOk="0">
                  <a:moveTo>
                    <a:pt x="181" y="1"/>
                  </a:moveTo>
                  <a:cubicBezTo>
                    <a:pt x="82" y="1"/>
                    <a:pt x="0" y="82"/>
                    <a:pt x="0" y="182"/>
                  </a:cubicBezTo>
                  <a:lnTo>
                    <a:pt x="0" y="404"/>
                  </a:lnTo>
                  <a:cubicBezTo>
                    <a:pt x="0" y="503"/>
                    <a:pt x="82" y="585"/>
                    <a:pt x="181" y="585"/>
                  </a:cubicBezTo>
                  <a:cubicBezTo>
                    <a:pt x="281" y="585"/>
                    <a:pt x="363" y="503"/>
                    <a:pt x="363" y="404"/>
                  </a:cubicBezTo>
                  <a:lnTo>
                    <a:pt x="363" y="182"/>
                  </a:lnTo>
                  <a:cubicBezTo>
                    <a:pt x="363" y="82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1632425" y="2776125"/>
              <a:ext cx="9100" cy="17400"/>
            </a:xfrm>
            <a:custGeom>
              <a:avLst/>
              <a:gdLst/>
              <a:ahLst/>
              <a:cxnLst/>
              <a:rect l="l" t="t" r="r" b="b"/>
              <a:pathLst>
                <a:path w="364" h="696" extrusionOk="0">
                  <a:moveTo>
                    <a:pt x="182" y="1"/>
                  </a:moveTo>
                  <a:cubicBezTo>
                    <a:pt x="82" y="1"/>
                    <a:pt x="1" y="82"/>
                    <a:pt x="1" y="183"/>
                  </a:cubicBezTo>
                  <a:lnTo>
                    <a:pt x="1" y="515"/>
                  </a:lnTo>
                  <a:cubicBezTo>
                    <a:pt x="1" y="614"/>
                    <a:pt x="82" y="696"/>
                    <a:pt x="182" y="696"/>
                  </a:cubicBezTo>
                  <a:cubicBezTo>
                    <a:pt x="282" y="696"/>
                    <a:pt x="363" y="614"/>
                    <a:pt x="363" y="515"/>
                  </a:cubicBezTo>
                  <a:lnTo>
                    <a:pt x="363" y="183"/>
                  </a:lnTo>
                  <a:cubicBezTo>
                    <a:pt x="363" y="82"/>
                    <a:pt x="282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1535250" y="2823875"/>
              <a:ext cx="9025" cy="9025"/>
            </a:xfrm>
            <a:custGeom>
              <a:avLst/>
              <a:gdLst/>
              <a:ahLst/>
              <a:cxnLst/>
              <a:rect l="l" t="t" r="r" b="b"/>
              <a:pathLst>
                <a:path w="361" h="361" extrusionOk="0">
                  <a:moveTo>
                    <a:pt x="180" y="1"/>
                  </a:moveTo>
                  <a:cubicBezTo>
                    <a:pt x="81" y="1"/>
                    <a:pt x="1" y="81"/>
                    <a:pt x="1" y="180"/>
                  </a:cubicBezTo>
                  <a:cubicBezTo>
                    <a:pt x="1" y="281"/>
                    <a:pt x="81" y="361"/>
                    <a:pt x="180" y="361"/>
                  </a:cubicBezTo>
                  <a:cubicBezTo>
                    <a:pt x="280" y="361"/>
                    <a:pt x="360" y="281"/>
                    <a:pt x="360" y="180"/>
                  </a:cubicBezTo>
                  <a:cubicBezTo>
                    <a:pt x="360" y="81"/>
                    <a:pt x="280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1588125" y="2823875"/>
              <a:ext cx="9025" cy="9025"/>
            </a:xfrm>
            <a:custGeom>
              <a:avLst/>
              <a:gdLst/>
              <a:ahLst/>
              <a:cxnLst/>
              <a:rect l="l" t="t" r="r" b="b"/>
              <a:pathLst>
                <a:path w="361" h="361" extrusionOk="0">
                  <a:moveTo>
                    <a:pt x="181" y="1"/>
                  </a:moveTo>
                  <a:cubicBezTo>
                    <a:pt x="81" y="1"/>
                    <a:pt x="0" y="81"/>
                    <a:pt x="0" y="180"/>
                  </a:cubicBezTo>
                  <a:cubicBezTo>
                    <a:pt x="0" y="281"/>
                    <a:pt x="81" y="361"/>
                    <a:pt x="181" y="361"/>
                  </a:cubicBezTo>
                  <a:cubicBezTo>
                    <a:pt x="280" y="361"/>
                    <a:pt x="360" y="281"/>
                    <a:pt x="360" y="180"/>
                  </a:cubicBezTo>
                  <a:cubicBezTo>
                    <a:pt x="360" y="81"/>
                    <a:pt x="280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1510100" y="2807200"/>
              <a:ext cx="112175" cy="137125"/>
            </a:xfrm>
            <a:custGeom>
              <a:avLst/>
              <a:gdLst/>
              <a:ahLst/>
              <a:cxnLst/>
              <a:rect l="l" t="t" r="r" b="b"/>
              <a:pathLst>
                <a:path w="4487" h="5485" extrusionOk="0">
                  <a:moveTo>
                    <a:pt x="899" y="1695"/>
                  </a:moveTo>
                  <a:lnTo>
                    <a:pt x="899" y="2273"/>
                  </a:lnTo>
                  <a:lnTo>
                    <a:pt x="363" y="2273"/>
                  </a:lnTo>
                  <a:lnTo>
                    <a:pt x="363" y="1695"/>
                  </a:lnTo>
                  <a:close/>
                  <a:moveTo>
                    <a:pt x="4125" y="1695"/>
                  </a:moveTo>
                  <a:lnTo>
                    <a:pt x="4125" y="2273"/>
                  </a:lnTo>
                  <a:lnTo>
                    <a:pt x="1262" y="2273"/>
                  </a:lnTo>
                  <a:lnTo>
                    <a:pt x="1262" y="1695"/>
                  </a:lnTo>
                  <a:close/>
                  <a:moveTo>
                    <a:pt x="899" y="2635"/>
                  </a:moveTo>
                  <a:lnTo>
                    <a:pt x="899" y="3228"/>
                  </a:lnTo>
                  <a:lnTo>
                    <a:pt x="363" y="3228"/>
                  </a:lnTo>
                  <a:lnTo>
                    <a:pt x="363" y="2635"/>
                  </a:lnTo>
                  <a:close/>
                  <a:moveTo>
                    <a:pt x="4125" y="2635"/>
                  </a:moveTo>
                  <a:lnTo>
                    <a:pt x="4125" y="3228"/>
                  </a:lnTo>
                  <a:lnTo>
                    <a:pt x="1262" y="3228"/>
                  </a:lnTo>
                  <a:lnTo>
                    <a:pt x="1262" y="2635"/>
                  </a:lnTo>
                  <a:close/>
                  <a:moveTo>
                    <a:pt x="899" y="3590"/>
                  </a:moveTo>
                  <a:lnTo>
                    <a:pt x="899" y="4183"/>
                  </a:lnTo>
                  <a:lnTo>
                    <a:pt x="363" y="4183"/>
                  </a:lnTo>
                  <a:lnTo>
                    <a:pt x="363" y="3590"/>
                  </a:lnTo>
                  <a:close/>
                  <a:moveTo>
                    <a:pt x="4125" y="3590"/>
                  </a:moveTo>
                  <a:lnTo>
                    <a:pt x="4125" y="4183"/>
                  </a:lnTo>
                  <a:lnTo>
                    <a:pt x="1262" y="4183"/>
                  </a:lnTo>
                  <a:lnTo>
                    <a:pt x="1262" y="3590"/>
                  </a:lnTo>
                  <a:close/>
                  <a:moveTo>
                    <a:pt x="899" y="4545"/>
                  </a:moveTo>
                  <a:lnTo>
                    <a:pt x="899" y="5122"/>
                  </a:lnTo>
                  <a:lnTo>
                    <a:pt x="414" y="5122"/>
                  </a:lnTo>
                  <a:cubicBezTo>
                    <a:pt x="386" y="5122"/>
                    <a:pt x="363" y="5099"/>
                    <a:pt x="363" y="5072"/>
                  </a:cubicBezTo>
                  <a:lnTo>
                    <a:pt x="363" y="4545"/>
                  </a:lnTo>
                  <a:close/>
                  <a:moveTo>
                    <a:pt x="4125" y="4545"/>
                  </a:moveTo>
                  <a:lnTo>
                    <a:pt x="4125" y="5072"/>
                  </a:lnTo>
                  <a:cubicBezTo>
                    <a:pt x="4125" y="5100"/>
                    <a:pt x="4102" y="5122"/>
                    <a:pt x="4074" y="5122"/>
                  </a:cubicBezTo>
                  <a:lnTo>
                    <a:pt x="1262" y="5122"/>
                  </a:lnTo>
                  <a:lnTo>
                    <a:pt x="1262" y="4545"/>
                  </a:lnTo>
                  <a:close/>
                  <a:moveTo>
                    <a:pt x="414" y="0"/>
                  </a:moveTo>
                  <a:cubicBezTo>
                    <a:pt x="187" y="0"/>
                    <a:pt x="1" y="185"/>
                    <a:pt x="1" y="413"/>
                  </a:cubicBezTo>
                  <a:lnTo>
                    <a:pt x="1" y="5072"/>
                  </a:lnTo>
                  <a:cubicBezTo>
                    <a:pt x="1" y="5299"/>
                    <a:pt x="187" y="5484"/>
                    <a:pt x="414" y="5484"/>
                  </a:cubicBezTo>
                  <a:lnTo>
                    <a:pt x="4074" y="5484"/>
                  </a:lnTo>
                  <a:cubicBezTo>
                    <a:pt x="4302" y="5484"/>
                    <a:pt x="4486" y="5299"/>
                    <a:pt x="4486" y="5072"/>
                  </a:cubicBezTo>
                  <a:lnTo>
                    <a:pt x="4486" y="413"/>
                  </a:lnTo>
                  <a:cubicBezTo>
                    <a:pt x="4486" y="185"/>
                    <a:pt x="4302" y="0"/>
                    <a:pt x="4074" y="0"/>
                  </a:cubicBezTo>
                  <a:lnTo>
                    <a:pt x="3550" y="0"/>
                  </a:lnTo>
                  <a:cubicBezTo>
                    <a:pt x="3450" y="0"/>
                    <a:pt x="3370" y="80"/>
                    <a:pt x="3370" y="181"/>
                  </a:cubicBezTo>
                  <a:cubicBezTo>
                    <a:pt x="3370" y="281"/>
                    <a:pt x="3450" y="361"/>
                    <a:pt x="3550" y="361"/>
                  </a:cubicBezTo>
                  <a:lnTo>
                    <a:pt x="4074" y="361"/>
                  </a:lnTo>
                  <a:cubicBezTo>
                    <a:pt x="4102" y="361"/>
                    <a:pt x="4125" y="384"/>
                    <a:pt x="4125" y="413"/>
                  </a:cubicBezTo>
                  <a:lnTo>
                    <a:pt x="4125" y="1334"/>
                  </a:lnTo>
                  <a:lnTo>
                    <a:pt x="363" y="1334"/>
                  </a:lnTo>
                  <a:lnTo>
                    <a:pt x="363" y="413"/>
                  </a:lnTo>
                  <a:cubicBezTo>
                    <a:pt x="363" y="384"/>
                    <a:pt x="386" y="361"/>
                    <a:pt x="414" y="361"/>
                  </a:cubicBezTo>
                  <a:lnTo>
                    <a:pt x="2702" y="361"/>
                  </a:lnTo>
                  <a:cubicBezTo>
                    <a:pt x="2802" y="361"/>
                    <a:pt x="2884" y="281"/>
                    <a:pt x="2884" y="181"/>
                  </a:cubicBezTo>
                  <a:cubicBezTo>
                    <a:pt x="2884" y="80"/>
                    <a:pt x="2802" y="0"/>
                    <a:pt x="2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44"/>
          <p:cNvGrpSpPr/>
          <p:nvPr/>
        </p:nvGrpSpPr>
        <p:grpSpPr>
          <a:xfrm>
            <a:off x="1755511" y="3134538"/>
            <a:ext cx="199988" cy="340175"/>
            <a:chOff x="1965575" y="2721250"/>
            <a:chExt cx="181675" cy="309025"/>
          </a:xfrm>
        </p:grpSpPr>
        <p:sp>
          <p:nvSpPr>
            <p:cNvPr id="625" name="Google Shape;625;p44"/>
            <p:cNvSpPr/>
            <p:nvPr/>
          </p:nvSpPr>
          <p:spPr>
            <a:xfrm>
              <a:off x="2044575" y="3001450"/>
              <a:ext cx="23675" cy="9075"/>
            </a:xfrm>
            <a:custGeom>
              <a:avLst/>
              <a:gdLst/>
              <a:ahLst/>
              <a:cxnLst/>
              <a:rect l="l" t="t" r="r" b="b"/>
              <a:pathLst>
                <a:path w="947" h="363" extrusionOk="0">
                  <a:moveTo>
                    <a:pt x="181" y="0"/>
                  </a:moveTo>
                  <a:cubicBezTo>
                    <a:pt x="82" y="0"/>
                    <a:pt x="0" y="80"/>
                    <a:pt x="0" y="181"/>
                  </a:cubicBezTo>
                  <a:cubicBezTo>
                    <a:pt x="0" y="281"/>
                    <a:pt x="82" y="363"/>
                    <a:pt x="181" y="363"/>
                  </a:cubicBezTo>
                  <a:lnTo>
                    <a:pt x="765" y="363"/>
                  </a:lnTo>
                  <a:cubicBezTo>
                    <a:pt x="865" y="363"/>
                    <a:pt x="947" y="281"/>
                    <a:pt x="947" y="181"/>
                  </a:cubicBezTo>
                  <a:cubicBezTo>
                    <a:pt x="947" y="80"/>
                    <a:pt x="865" y="0"/>
                    <a:pt x="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2030900" y="2739500"/>
              <a:ext cx="12950" cy="12025"/>
            </a:xfrm>
            <a:custGeom>
              <a:avLst/>
              <a:gdLst/>
              <a:ahLst/>
              <a:cxnLst/>
              <a:rect l="l" t="t" r="r" b="b"/>
              <a:pathLst>
                <a:path w="518" h="481" extrusionOk="0">
                  <a:moveTo>
                    <a:pt x="261" y="0"/>
                  </a:moveTo>
                  <a:cubicBezTo>
                    <a:pt x="248" y="0"/>
                    <a:pt x="235" y="1"/>
                    <a:pt x="221" y="3"/>
                  </a:cubicBezTo>
                  <a:cubicBezTo>
                    <a:pt x="90" y="24"/>
                    <a:pt x="1" y="148"/>
                    <a:pt x="22" y="278"/>
                  </a:cubicBezTo>
                  <a:cubicBezTo>
                    <a:pt x="42" y="397"/>
                    <a:pt x="144" y="481"/>
                    <a:pt x="259" y="481"/>
                  </a:cubicBezTo>
                  <a:cubicBezTo>
                    <a:pt x="272" y="481"/>
                    <a:pt x="285" y="480"/>
                    <a:pt x="298" y="478"/>
                  </a:cubicBezTo>
                  <a:cubicBezTo>
                    <a:pt x="428" y="456"/>
                    <a:pt x="518" y="333"/>
                    <a:pt x="496" y="202"/>
                  </a:cubicBezTo>
                  <a:cubicBezTo>
                    <a:pt x="477" y="85"/>
                    <a:pt x="376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2051850" y="2740975"/>
              <a:ext cx="34200" cy="9100"/>
            </a:xfrm>
            <a:custGeom>
              <a:avLst/>
              <a:gdLst/>
              <a:ahLst/>
              <a:cxnLst/>
              <a:rect l="l" t="t" r="r" b="b"/>
              <a:pathLst>
                <a:path w="1368" h="364" extrusionOk="0">
                  <a:moveTo>
                    <a:pt x="182" y="1"/>
                  </a:moveTo>
                  <a:cubicBezTo>
                    <a:pt x="82" y="1"/>
                    <a:pt x="1" y="82"/>
                    <a:pt x="1" y="183"/>
                  </a:cubicBezTo>
                  <a:cubicBezTo>
                    <a:pt x="1" y="282"/>
                    <a:pt x="82" y="363"/>
                    <a:pt x="182" y="363"/>
                  </a:cubicBezTo>
                  <a:lnTo>
                    <a:pt x="1185" y="363"/>
                  </a:lnTo>
                  <a:cubicBezTo>
                    <a:pt x="1286" y="363"/>
                    <a:pt x="1367" y="282"/>
                    <a:pt x="1367" y="183"/>
                  </a:cubicBezTo>
                  <a:cubicBezTo>
                    <a:pt x="1367" y="82"/>
                    <a:pt x="1286" y="1"/>
                    <a:pt x="1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1985275" y="2779950"/>
              <a:ext cx="142250" cy="102075"/>
            </a:xfrm>
            <a:custGeom>
              <a:avLst/>
              <a:gdLst/>
              <a:ahLst/>
              <a:cxnLst/>
              <a:rect l="l" t="t" r="r" b="b"/>
              <a:pathLst>
                <a:path w="5690" h="4083" extrusionOk="0">
                  <a:moveTo>
                    <a:pt x="4661" y="363"/>
                  </a:moveTo>
                  <a:cubicBezTo>
                    <a:pt x="5029" y="363"/>
                    <a:pt x="5327" y="662"/>
                    <a:pt x="5327" y="1028"/>
                  </a:cubicBezTo>
                  <a:cubicBezTo>
                    <a:pt x="5327" y="1396"/>
                    <a:pt x="5029" y="1695"/>
                    <a:pt x="4661" y="1695"/>
                  </a:cubicBezTo>
                  <a:cubicBezTo>
                    <a:pt x="4294" y="1695"/>
                    <a:pt x="3996" y="1396"/>
                    <a:pt x="3996" y="1028"/>
                  </a:cubicBezTo>
                  <a:cubicBezTo>
                    <a:pt x="3996" y="662"/>
                    <a:pt x="4294" y="363"/>
                    <a:pt x="4661" y="363"/>
                  </a:cubicBezTo>
                  <a:close/>
                  <a:moveTo>
                    <a:pt x="4661" y="0"/>
                  </a:moveTo>
                  <a:cubicBezTo>
                    <a:pt x="4156" y="0"/>
                    <a:pt x="3735" y="367"/>
                    <a:pt x="3650" y="848"/>
                  </a:cubicBezTo>
                  <a:lnTo>
                    <a:pt x="3066" y="848"/>
                  </a:lnTo>
                  <a:cubicBezTo>
                    <a:pt x="2966" y="848"/>
                    <a:pt x="2884" y="928"/>
                    <a:pt x="2884" y="1028"/>
                  </a:cubicBezTo>
                  <a:cubicBezTo>
                    <a:pt x="2884" y="1129"/>
                    <a:pt x="2966" y="1209"/>
                    <a:pt x="3066" y="1209"/>
                  </a:cubicBezTo>
                  <a:lnTo>
                    <a:pt x="3650" y="1209"/>
                  </a:lnTo>
                  <a:cubicBezTo>
                    <a:pt x="3735" y="1691"/>
                    <a:pt x="4156" y="2056"/>
                    <a:pt x="4661" y="2056"/>
                  </a:cubicBezTo>
                  <a:cubicBezTo>
                    <a:pt x="4791" y="2056"/>
                    <a:pt x="4913" y="2032"/>
                    <a:pt x="5027" y="1989"/>
                  </a:cubicBezTo>
                  <a:lnTo>
                    <a:pt x="5027" y="2778"/>
                  </a:lnTo>
                  <a:cubicBezTo>
                    <a:pt x="5027" y="2815"/>
                    <a:pt x="4997" y="2844"/>
                    <a:pt x="4961" y="2844"/>
                  </a:cubicBezTo>
                  <a:lnTo>
                    <a:pt x="1854" y="2844"/>
                  </a:lnTo>
                  <a:cubicBezTo>
                    <a:pt x="1680" y="2844"/>
                    <a:pt x="1520" y="2955"/>
                    <a:pt x="1458" y="3120"/>
                  </a:cubicBezTo>
                  <a:cubicBezTo>
                    <a:pt x="1379" y="3333"/>
                    <a:pt x="1240" y="3613"/>
                    <a:pt x="934" y="3700"/>
                  </a:cubicBezTo>
                  <a:cubicBezTo>
                    <a:pt x="961" y="3584"/>
                    <a:pt x="981" y="3450"/>
                    <a:pt x="993" y="3302"/>
                  </a:cubicBezTo>
                  <a:cubicBezTo>
                    <a:pt x="1004" y="3185"/>
                    <a:pt x="964" y="3068"/>
                    <a:pt x="884" y="2981"/>
                  </a:cubicBezTo>
                  <a:cubicBezTo>
                    <a:pt x="804" y="2894"/>
                    <a:pt x="691" y="2844"/>
                    <a:pt x="573" y="2844"/>
                  </a:cubicBezTo>
                  <a:lnTo>
                    <a:pt x="429" y="2844"/>
                  </a:lnTo>
                  <a:cubicBezTo>
                    <a:pt x="393" y="2844"/>
                    <a:pt x="363" y="2815"/>
                    <a:pt x="363" y="2778"/>
                  </a:cubicBezTo>
                  <a:lnTo>
                    <a:pt x="363" y="1276"/>
                  </a:lnTo>
                  <a:cubicBezTo>
                    <a:pt x="363" y="1239"/>
                    <a:pt x="393" y="1210"/>
                    <a:pt x="429" y="1210"/>
                  </a:cubicBezTo>
                  <a:lnTo>
                    <a:pt x="2221" y="1210"/>
                  </a:lnTo>
                  <a:cubicBezTo>
                    <a:pt x="2321" y="1210"/>
                    <a:pt x="2401" y="1129"/>
                    <a:pt x="2401" y="1028"/>
                  </a:cubicBezTo>
                  <a:cubicBezTo>
                    <a:pt x="2401" y="928"/>
                    <a:pt x="2321" y="848"/>
                    <a:pt x="2221" y="848"/>
                  </a:cubicBezTo>
                  <a:lnTo>
                    <a:pt x="429" y="848"/>
                  </a:lnTo>
                  <a:cubicBezTo>
                    <a:pt x="193" y="848"/>
                    <a:pt x="1" y="1040"/>
                    <a:pt x="1" y="1276"/>
                  </a:cubicBezTo>
                  <a:lnTo>
                    <a:pt x="1" y="2778"/>
                  </a:lnTo>
                  <a:cubicBezTo>
                    <a:pt x="1" y="3014"/>
                    <a:pt x="193" y="3206"/>
                    <a:pt x="429" y="3206"/>
                  </a:cubicBezTo>
                  <a:lnTo>
                    <a:pt x="572" y="3206"/>
                  </a:lnTo>
                  <a:cubicBezTo>
                    <a:pt x="595" y="3206"/>
                    <a:pt x="610" y="3219"/>
                    <a:pt x="617" y="3225"/>
                  </a:cubicBezTo>
                  <a:cubicBezTo>
                    <a:pt x="624" y="3233"/>
                    <a:pt x="634" y="3248"/>
                    <a:pt x="632" y="3270"/>
                  </a:cubicBezTo>
                  <a:cubicBezTo>
                    <a:pt x="617" y="3447"/>
                    <a:pt x="590" y="3600"/>
                    <a:pt x="555" y="3716"/>
                  </a:cubicBezTo>
                  <a:cubicBezTo>
                    <a:pt x="526" y="3808"/>
                    <a:pt x="546" y="3906"/>
                    <a:pt x="608" y="3981"/>
                  </a:cubicBezTo>
                  <a:cubicBezTo>
                    <a:pt x="662" y="4046"/>
                    <a:pt x="742" y="4083"/>
                    <a:pt x="826" y="4083"/>
                  </a:cubicBezTo>
                  <a:cubicBezTo>
                    <a:pt x="837" y="4083"/>
                    <a:pt x="846" y="4083"/>
                    <a:pt x="856" y="4082"/>
                  </a:cubicBezTo>
                  <a:cubicBezTo>
                    <a:pt x="1292" y="4035"/>
                    <a:pt x="1609" y="3754"/>
                    <a:pt x="1798" y="3247"/>
                  </a:cubicBezTo>
                  <a:cubicBezTo>
                    <a:pt x="1807" y="3222"/>
                    <a:pt x="1829" y="3206"/>
                    <a:pt x="1854" y="3206"/>
                  </a:cubicBezTo>
                  <a:lnTo>
                    <a:pt x="4961" y="3206"/>
                  </a:lnTo>
                  <a:cubicBezTo>
                    <a:pt x="5197" y="3206"/>
                    <a:pt x="5389" y="3014"/>
                    <a:pt x="5389" y="2778"/>
                  </a:cubicBezTo>
                  <a:lnTo>
                    <a:pt x="5389" y="1754"/>
                  </a:lnTo>
                  <a:cubicBezTo>
                    <a:pt x="5575" y="1568"/>
                    <a:pt x="5690" y="1311"/>
                    <a:pt x="5690" y="1028"/>
                  </a:cubicBezTo>
                  <a:cubicBezTo>
                    <a:pt x="5690" y="462"/>
                    <a:pt x="5228" y="0"/>
                    <a:pt x="4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1965575" y="2721250"/>
              <a:ext cx="181675" cy="309025"/>
            </a:xfrm>
            <a:custGeom>
              <a:avLst/>
              <a:gdLst/>
              <a:ahLst/>
              <a:cxnLst/>
              <a:rect l="l" t="t" r="r" b="b"/>
              <a:pathLst>
                <a:path w="7267" h="12361" extrusionOk="0">
                  <a:moveTo>
                    <a:pt x="6507" y="363"/>
                  </a:moveTo>
                  <a:cubicBezTo>
                    <a:pt x="6727" y="363"/>
                    <a:pt x="6904" y="540"/>
                    <a:pt x="6904" y="760"/>
                  </a:cubicBezTo>
                  <a:lnTo>
                    <a:pt x="6904" y="1581"/>
                  </a:lnTo>
                  <a:lnTo>
                    <a:pt x="362" y="1581"/>
                  </a:lnTo>
                  <a:lnTo>
                    <a:pt x="362" y="760"/>
                  </a:lnTo>
                  <a:cubicBezTo>
                    <a:pt x="362" y="540"/>
                    <a:pt x="540" y="363"/>
                    <a:pt x="760" y="363"/>
                  </a:cubicBezTo>
                  <a:close/>
                  <a:moveTo>
                    <a:pt x="6904" y="1942"/>
                  </a:moveTo>
                  <a:lnTo>
                    <a:pt x="6904" y="10418"/>
                  </a:lnTo>
                  <a:lnTo>
                    <a:pt x="362" y="10418"/>
                  </a:lnTo>
                  <a:lnTo>
                    <a:pt x="362" y="1942"/>
                  </a:lnTo>
                  <a:close/>
                  <a:moveTo>
                    <a:pt x="6904" y="10780"/>
                  </a:moveTo>
                  <a:lnTo>
                    <a:pt x="6904" y="11601"/>
                  </a:lnTo>
                  <a:cubicBezTo>
                    <a:pt x="6904" y="11820"/>
                    <a:pt x="6726" y="11998"/>
                    <a:pt x="6507" y="11998"/>
                  </a:cubicBezTo>
                  <a:lnTo>
                    <a:pt x="760" y="11998"/>
                  </a:lnTo>
                  <a:cubicBezTo>
                    <a:pt x="540" y="11998"/>
                    <a:pt x="362" y="11820"/>
                    <a:pt x="362" y="11601"/>
                  </a:cubicBezTo>
                  <a:lnTo>
                    <a:pt x="362" y="10780"/>
                  </a:lnTo>
                  <a:close/>
                  <a:moveTo>
                    <a:pt x="760" y="0"/>
                  </a:moveTo>
                  <a:cubicBezTo>
                    <a:pt x="341" y="0"/>
                    <a:pt x="0" y="341"/>
                    <a:pt x="0" y="760"/>
                  </a:cubicBezTo>
                  <a:lnTo>
                    <a:pt x="0" y="11601"/>
                  </a:lnTo>
                  <a:cubicBezTo>
                    <a:pt x="0" y="12020"/>
                    <a:pt x="341" y="12360"/>
                    <a:pt x="760" y="12360"/>
                  </a:cubicBezTo>
                  <a:lnTo>
                    <a:pt x="6507" y="12360"/>
                  </a:lnTo>
                  <a:cubicBezTo>
                    <a:pt x="6926" y="12360"/>
                    <a:pt x="7267" y="12020"/>
                    <a:pt x="7267" y="11601"/>
                  </a:cubicBezTo>
                  <a:lnTo>
                    <a:pt x="7267" y="760"/>
                  </a:lnTo>
                  <a:cubicBezTo>
                    <a:pt x="7267" y="341"/>
                    <a:pt x="6926" y="0"/>
                    <a:pt x="6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1985275" y="2890625"/>
              <a:ext cx="134750" cy="80925"/>
            </a:xfrm>
            <a:custGeom>
              <a:avLst/>
              <a:gdLst/>
              <a:ahLst/>
              <a:cxnLst/>
              <a:rect l="l" t="t" r="r" b="b"/>
              <a:pathLst>
                <a:path w="5390" h="3237" extrusionOk="0">
                  <a:moveTo>
                    <a:pt x="429" y="1"/>
                  </a:moveTo>
                  <a:cubicBezTo>
                    <a:pt x="193" y="1"/>
                    <a:pt x="1" y="193"/>
                    <a:pt x="1" y="429"/>
                  </a:cubicBezTo>
                  <a:lnTo>
                    <a:pt x="1" y="1932"/>
                  </a:lnTo>
                  <a:cubicBezTo>
                    <a:pt x="1" y="2167"/>
                    <a:pt x="193" y="2359"/>
                    <a:pt x="429" y="2359"/>
                  </a:cubicBezTo>
                  <a:lnTo>
                    <a:pt x="825" y="2359"/>
                  </a:lnTo>
                  <a:cubicBezTo>
                    <a:pt x="925" y="2359"/>
                    <a:pt x="1007" y="2279"/>
                    <a:pt x="1007" y="2179"/>
                  </a:cubicBezTo>
                  <a:cubicBezTo>
                    <a:pt x="1007" y="2078"/>
                    <a:pt x="925" y="1997"/>
                    <a:pt x="825" y="1997"/>
                  </a:cubicBezTo>
                  <a:lnTo>
                    <a:pt x="429" y="1997"/>
                  </a:lnTo>
                  <a:cubicBezTo>
                    <a:pt x="393" y="1997"/>
                    <a:pt x="363" y="1968"/>
                    <a:pt x="363" y="1931"/>
                  </a:cubicBezTo>
                  <a:lnTo>
                    <a:pt x="363" y="429"/>
                  </a:lnTo>
                  <a:cubicBezTo>
                    <a:pt x="363" y="392"/>
                    <a:pt x="393" y="363"/>
                    <a:pt x="429" y="363"/>
                  </a:cubicBezTo>
                  <a:lnTo>
                    <a:pt x="4961" y="363"/>
                  </a:lnTo>
                  <a:cubicBezTo>
                    <a:pt x="4997" y="363"/>
                    <a:pt x="5027" y="392"/>
                    <a:pt x="5027" y="429"/>
                  </a:cubicBezTo>
                  <a:lnTo>
                    <a:pt x="5027" y="1931"/>
                  </a:lnTo>
                  <a:cubicBezTo>
                    <a:pt x="5027" y="1968"/>
                    <a:pt x="4997" y="1997"/>
                    <a:pt x="4961" y="1997"/>
                  </a:cubicBezTo>
                  <a:lnTo>
                    <a:pt x="4817" y="1997"/>
                  </a:lnTo>
                  <a:cubicBezTo>
                    <a:pt x="4700" y="1997"/>
                    <a:pt x="4586" y="2047"/>
                    <a:pt x="4506" y="2134"/>
                  </a:cubicBezTo>
                  <a:cubicBezTo>
                    <a:pt x="4427" y="2221"/>
                    <a:pt x="4386" y="2338"/>
                    <a:pt x="4397" y="2455"/>
                  </a:cubicBezTo>
                  <a:cubicBezTo>
                    <a:pt x="4409" y="2604"/>
                    <a:pt x="4430" y="2738"/>
                    <a:pt x="4456" y="2854"/>
                  </a:cubicBezTo>
                  <a:cubicBezTo>
                    <a:pt x="4285" y="2807"/>
                    <a:pt x="4081" y="2675"/>
                    <a:pt x="3932" y="2274"/>
                  </a:cubicBezTo>
                  <a:cubicBezTo>
                    <a:pt x="3870" y="2109"/>
                    <a:pt x="3710" y="1997"/>
                    <a:pt x="3536" y="1997"/>
                  </a:cubicBezTo>
                  <a:lnTo>
                    <a:pt x="1683" y="1997"/>
                  </a:lnTo>
                  <a:cubicBezTo>
                    <a:pt x="1584" y="1997"/>
                    <a:pt x="1502" y="2078"/>
                    <a:pt x="1502" y="2179"/>
                  </a:cubicBezTo>
                  <a:cubicBezTo>
                    <a:pt x="1502" y="2279"/>
                    <a:pt x="1584" y="2359"/>
                    <a:pt x="1683" y="2359"/>
                  </a:cubicBezTo>
                  <a:lnTo>
                    <a:pt x="3536" y="2359"/>
                  </a:lnTo>
                  <a:cubicBezTo>
                    <a:pt x="3561" y="2359"/>
                    <a:pt x="3583" y="2375"/>
                    <a:pt x="3592" y="2400"/>
                  </a:cubicBezTo>
                  <a:cubicBezTo>
                    <a:pt x="3781" y="2907"/>
                    <a:pt x="4098" y="3188"/>
                    <a:pt x="4534" y="3235"/>
                  </a:cubicBezTo>
                  <a:cubicBezTo>
                    <a:pt x="4544" y="3236"/>
                    <a:pt x="4553" y="3237"/>
                    <a:pt x="4564" y="3237"/>
                  </a:cubicBezTo>
                  <a:cubicBezTo>
                    <a:pt x="4648" y="3237"/>
                    <a:pt x="4728" y="3199"/>
                    <a:pt x="4782" y="3134"/>
                  </a:cubicBezTo>
                  <a:cubicBezTo>
                    <a:pt x="4844" y="3059"/>
                    <a:pt x="4864" y="2961"/>
                    <a:pt x="4835" y="2869"/>
                  </a:cubicBezTo>
                  <a:cubicBezTo>
                    <a:pt x="4800" y="2754"/>
                    <a:pt x="4773" y="2600"/>
                    <a:pt x="4758" y="2424"/>
                  </a:cubicBezTo>
                  <a:cubicBezTo>
                    <a:pt x="4756" y="2401"/>
                    <a:pt x="4767" y="2387"/>
                    <a:pt x="4773" y="2379"/>
                  </a:cubicBezTo>
                  <a:cubicBezTo>
                    <a:pt x="4780" y="2372"/>
                    <a:pt x="4795" y="2359"/>
                    <a:pt x="4818" y="2359"/>
                  </a:cubicBezTo>
                  <a:lnTo>
                    <a:pt x="4961" y="2359"/>
                  </a:lnTo>
                  <a:cubicBezTo>
                    <a:pt x="5197" y="2359"/>
                    <a:pt x="5389" y="2168"/>
                    <a:pt x="5389" y="1932"/>
                  </a:cubicBezTo>
                  <a:lnTo>
                    <a:pt x="5389" y="429"/>
                  </a:lnTo>
                  <a:cubicBezTo>
                    <a:pt x="5389" y="193"/>
                    <a:pt x="5197" y="1"/>
                    <a:pt x="4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2059175" y="2907275"/>
              <a:ext cx="44750" cy="9075"/>
            </a:xfrm>
            <a:custGeom>
              <a:avLst/>
              <a:gdLst/>
              <a:ahLst/>
              <a:cxnLst/>
              <a:rect l="l" t="t" r="r" b="b"/>
              <a:pathLst>
                <a:path w="1790" h="363" extrusionOk="0">
                  <a:moveTo>
                    <a:pt x="181" y="0"/>
                  </a:moveTo>
                  <a:cubicBezTo>
                    <a:pt x="81" y="0"/>
                    <a:pt x="0" y="81"/>
                    <a:pt x="0" y="181"/>
                  </a:cubicBezTo>
                  <a:cubicBezTo>
                    <a:pt x="0" y="281"/>
                    <a:pt x="81" y="363"/>
                    <a:pt x="181" y="363"/>
                  </a:cubicBezTo>
                  <a:lnTo>
                    <a:pt x="1609" y="363"/>
                  </a:lnTo>
                  <a:cubicBezTo>
                    <a:pt x="1708" y="363"/>
                    <a:pt x="1790" y="281"/>
                    <a:pt x="1790" y="181"/>
                  </a:cubicBezTo>
                  <a:cubicBezTo>
                    <a:pt x="1790" y="81"/>
                    <a:pt x="1708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2001375" y="2923925"/>
              <a:ext cx="102550" cy="9050"/>
            </a:xfrm>
            <a:custGeom>
              <a:avLst/>
              <a:gdLst/>
              <a:ahLst/>
              <a:cxnLst/>
              <a:rect l="l" t="t" r="r" b="b"/>
              <a:pathLst>
                <a:path w="4102" h="362" extrusionOk="0">
                  <a:moveTo>
                    <a:pt x="181" y="1"/>
                  </a:moveTo>
                  <a:cubicBezTo>
                    <a:pt x="81" y="1"/>
                    <a:pt x="0" y="81"/>
                    <a:pt x="0" y="181"/>
                  </a:cubicBezTo>
                  <a:cubicBezTo>
                    <a:pt x="0" y="282"/>
                    <a:pt x="81" y="362"/>
                    <a:pt x="181" y="362"/>
                  </a:cubicBezTo>
                  <a:lnTo>
                    <a:pt x="3921" y="362"/>
                  </a:lnTo>
                  <a:cubicBezTo>
                    <a:pt x="4020" y="362"/>
                    <a:pt x="4102" y="282"/>
                    <a:pt x="4102" y="181"/>
                  </a:cubicBezTo>
                  <a:cubicBezTo>
                    <a:pt x="4102" y="81"/>
                    <a:pt x="4020" y="1"/>
                    <a:pt x="3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2097350" y="2795900"/>
              <a:ext cx="8925" cy="19550"/>
            </a:xfrm>
            <a:custGeom>
              <a:avLst/>
              <a:gdLst/>
              <a:ahLst/>
              <a:cxnLst/>
              <a:rect l="l" t="t" r="r" b="b"/>
              <a:pathLst>
                <a:path w="357" h="782" extrusionOk="0">
                  <a:moveTo>
                    <a:pt x="121" y="1"/>
                  </a:moveTo>
                  <a:cubicBezTo>
                    <a:pt x="54" y="1"/>
                    <a:pt x="0" y="55"/>
                    <a:pt x="0" y="121"/>
                  </a:cubicBezTo>
                  <a:cubicBezTo>
                    <a:pt x="0" y="188"/>
                    <a:pt x="51" y="239"/>
                    <a:pt x="115" y="242"/>
                  </a:cubicBezTo>
                  <a:lnTo>
                    <a:pt x="115" y="660"/>
                  </a:lnTo>
                  <a:cubicBezTo>
                    <a:pt x="115" y="727"/>
                    <a:pt x="170" y="781"/>
                    <a:pt x="235" y="781"/>
                  </a:cubicBezTo>
                  <a:cubicBezTo>
                    <a:pt x="302" y="781"/>
                    <a:pt x="357" y="727"/>
                    <a:pt x="357" y="660"/>
                  </a:cubicBezTo>
                  <a:lnTo>
                    <a:pt x="357" y="122"/>
                  </a:lnTo>
                  <a:cubicBezTo>
                    <a:pt x="357" y="55"/>
                    <a:pt x="302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4"/>
          <p:cNvGrpSpPr/>
          <p:nvPr/>
        </p:nvGrpSpPr>
        <p:grpSpPr>
          <a:xfrm>
            <a:off x="4471964" y="1325688"/>
            <a:ext cx="200015" cy="340175"/>
            <a:chOff x="2455750" y="2721250"/>
            <a:chExt cx="181700" cy="309025"/>
          </a:xfrm>
        </p:grpSpPr>
        <p:sp>
          <p:nvSpPr>
            <p:cNvPr id="635" name="Google Shape;635;p44"/>
            <p:cNvSpPr/>
            <p:nvPr/>
          </p:nvSpPr>
          <p:spPr>
            <a:xfrm>
              <a:off x="2455750" y="2721250"/>
              <a:ext cx="181700" cy="309025"/>
            </a:xfrm>
            <a:custGeom>
              <a:avLst/>
              <a:gdLst/>
              <a:ahLst/>
              <a:cxnLst/>
              <a:rect l="l" t="t" r="r" b="b"/>
              <a:pathLst>
                <a:path w="7268" h="12361" extrusionOk="0">
                  <a:moveTo>
                    <a:pt x="6508" y="363"/>
                  </a:moveTo>
                  <a:cubicBezTo>
                    <a:pt x="6727" y="363"/>
                    <a:pt x="6906" y="540"/>
                    <a:pt x="6906" y="760"/>
                  </a:cubicBezTo>
                  <a:lnTo>
                    <a:pt x="6906" y="1581"/>
                  </a:lnTo>
                  <a:lnTo>
                    <a:pt x="5144" y="1581"/>
                  </a:lnTo>
                  <a:cubicBezTo>
                    <a:pt x="5043" y="1581"/>
                    <a:pt x="4962" y="1661"/>
                    <a:pt x="4962" y="1761"/>
                  </a:cubicBezTo>
                  <a:cubicBezTo>
                    <a:pt x="4962" y="1862"/>
                    <a:pt x="5043" y="1942"/>
                    <a:pt x="5144" y="1942"/>
                  </a:cubicBezTo>
                  <a:lnTo>
                    <a:pt x="6906" y="1942"/>
                  </a:lnTo>
                  <a:lnTo>
                    <a:pt x="6906" y="10418"/>
                  </a:lnTo>
                  <a:lnTo>
                    <a:pt x="363" y="10418"/>
                  </a:lnTo>
                  <a:lnTo>
                    <a:pt x="363" y="1942"/>
                  </a:lnTo>
                  <a:lnTo>
                    <a:pt x="4303" y="1942"/>
                  </a:lnTo>
                  <a:cubicBezTo>
                    <a:pt x="4402" y="1942"/>
                    <a:pt x="4484" y="1862"/>
                    <a:pt x="4484" y="1761"/>
                  </a:cubicBezTo>
                  <a:cubicBezTo>
                    <a:pt x="4484" y="1661"/>
                    <a:pt x="4402" y="1581"/>
                    <a:pt x="4303" y="1581"/>
                  </a:cubicBezTo>
                  <a:lnTo>
                    <a:pt x="363" y="1581"/>
                  </a:lnTo>
                  <a:lnTo>
                    <a:pt x="363" y="760"/>
                  </a:lnTo>
                  <a:cubicBezTo>
                    <a:pt x="363" y="540"/>
                    <a:pt x="541" y="363"/>
                    <a:pt x="760" y="363"/>
                  </a:cubicBezTo>
                  <a:close/>
                  <a:moveTo>
                    <a:pt x="6905" y="10780"/>
                  </a:moveTo>
                  <a:lnTo>
                    <a:pt x="6905" y="11601"/>
                  </a:lnTo>
                  <a:lnTo>
                    <a:pt x="6906" y="11601"/>
                  </a:lnTo>
                  <a:cubicBezTo>
                    <a:pt x="6906" y="11820"/>
                    <a:pt x="6727" y="11998"/>
                    <a:pt x="6508" y="11998"/>
                  </a:cubicBezTo>
                  <a:lnTo>
                    <a:pt x="760" y="11998"/>
                  </a:lnTo>
                  <a:cubicBezTo>
                    <a:pt x="541" y="11998"/>
                    <a:pt x="363" y="11820"/>
                    <a:pt x="363" y="11601"/>
                  </a:cubicBezTo>
                  <a:lnTo>
                    <a:pt x="363" y="10780"/>
                  </a:lnTo>
                  <a:close/>
                  <a:moveTo>
                    <a:pt x="760" y="0"/>
                  </a:moveTo>
                  <a:cubicBezTo>
                    <a:pt x="342" y="0"/>
                    <a:pt x="1" y="341"/>
                    <a:pt x="1" y="760"/>
                  </a:cubicBezTo>
                  <a:lnTo>
                    <a:pt x="1" y="11601"/>
                  </a:lnTo>
                  <a:cubicBezTo>
                    <a:pt x="1" y="12020"/>
                    <a:pt x="342" y="12360"/>
                    <a:pt x="760" y="12360"/>
                  </a:cubicBezTo>
                  <a:lnTo>
                    <a:pt x="6508" y="12360"/>
                  </a:lnTo>
                  <a:cubicBezTo>
                    <a:pt x="6927" y="12360"/>
                    <a:pt x="7267" y="12020"/>
                    <a:pt x="7267" y="11601"/>
                  </a:cubicBezTo>
                  <a:lnTo>
                    <a:pt x="7267" y="760"/>
                  </a:lnTo>
                  <a:cubicBezTo>
                    <a:pt x="7267" y="341"/>
                    <a:pt x="6927" y="0"/>
                    <a:pt x="6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534775" y="3001450"/>
              <a:ext cx="23675" cy="9075"/>
            </a:xfrm>
            <a:custGeom>
              <a:avLst/>
              <a:gdLst/>
              <a:ahLst/>
              <a:cxnLst/>
              <a:rect l="l" t="t" r="r" b="b"/>
              <a:pathLst>
                <a:path w="947" h="363" extrusionOk="0">
                  <a:moveTo>
                    <a:pt x="182" y="0"/>
                  </a:moveTo>
                  <a:cubicBezTo>
                    <a:pt x="81" y="0"/>
                    <a:pt x="0" y="80"/>
                    <a:pt x="0" y="181"/>
                  </a:cubicBezTo>
                  <a:cubicBezTo>
                    <a:pt x="0" y="281"/>
                    <a:pt x="81" y="363"/>
                    <a:pt x="182" y="363"/>
                  </a:cubicBezTo>
                  <a:lnTo>
                    <a:pt x="766" y="363"/>
                  </a:lnTo>
                  <a:cubicBezTo>
                    <a:pt x="865" y="363"/>
                    <a:pt x="946" y="281"/>
                    <a:pt x="946" y="181"/>
                  </a:cubicBezTo>
                  <a:cubicBezTo>
                    <a:pt x="946" y="80"/>
                    <a:pt x="865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2521125" y="2739475"/>
              <a:ext cx="12925" cy="12025"/>
            </a:xfrm>
            <a:custGeom>
              <a:avLst/>
              <a:gdLst/>
              <a:ahLst/>
              <a:cxnLst/>
              <a:rect l="l" t="t" r="r" b="b"/>
              <a:pathLst>
                <a:path w="517" h="481" extrusionOk="0">
                  <a:moveTo>
                    <a:pt x="258" y="0"/>
                  </a:moveTo>
                  <a:cubicBezTo>
                    <a:pt x="246" y="0"/>
                    <a:pt x="233" y="1"/>
                    <a:pt x="220" y="3"/>
                  </a:cubicBezTo>
                  <a:cubicBezTo>
                    <a:pt x="90" y="24"/>
                    <a:pt x="1" y="148"/>
                    <a:pt x="22" y="279"/>
                  </a:cubicBezTo>
                  <a:cubicBezTo>
                    <a:pt x="40" y="397"/>
                    <a:pt x="143" y="481"/>
                    <a:pt x="259" y="481"/>
                  </a:cubicBezTo>
                  <a:cubicBezTo>
                    <a:pt x="272" y="481"/>
                    <a:pt x="284" y="480"/>
                    <a:pt x="297" y="478"/>
                  </a:cubicBezTo>
                  <a:cubicBezTo>
                    <a:pt x="428" y="457"/>
                    <a:pt x="517" y="334"/>
                    <a:pt x="496" y="202"/>
                  </a:cubicBezTo>
                  <a:cubicBezTo>
                    <a:pt x="476" y="84"/>
                    <a:pt x="374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2542075" y="2740975"/>
              <a:ext cx="34150" cy="9100"/>
            </a:xfrm>
            <a:custGeom>
              <a:avLst/>
              <a:gdLst/>
              <a:ahLst/>
              <a:cxnLst/>
              <a:rect l="l" t="t" r="r" b="b"/>
              <a:pathLst>
                <a:path w="1366" h="364" extrusionOk="0">
                  <a:moveTo>
                    <a:pt x="181" y="1"/>
                  </a:moveTo>
                  <a:cubicBezTo>
                    <a:pt x="81" y="1"/>
                    <a:pt x="1" y="82"/>
                    <a:pt x="1" y="183"/>
                  </a:cubicBezTo>
                  <a:cubicBezTo>
                    <a:pt x="1" y="282"/>
                    <a:pt x="81" y="363"/>
                    <a:pt x="181" y="363"/>
                  </a:cubicBezTo>
                  <a:lnTo>
                    <a:pt x="1185" y="363"/>
                  </a:lnTo>
                  <a:cubicBezTo>
                    <a:pt x="1285" y="363"/>
                    <a:pt x="1366" y="282"/>
                    <a:pt x="1366" y="183"/>
                  </a:cubicBezTo>
                  <a:cubicBezTo>
                    <a:pt x="1366" y="82"/>
                    <a:pt x="1285" y="1"/>
                    <a:pt x="1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2585050" y="2781675"/>
              <a:ext cx="9075" cy="11850"/>
            </a:xfrm>
            <a:custGeom>
              <a:avLst/>
              <a:gdLst/>
              <a:ahLst/>
              <a:cxnLst/>
              <a:rect l="l" t="t" r="r" b="b"/>
              <a:pathLst>
                <a:path w="363" h="474" extrusionOk="0">
                  <a:moveTo>
                    <a:pt x="182" y="0"/>
                  </a:moveTo>
                  <a:cubicBezTo>
                    <a:pt x="81" y="0"/>
                    <a:pt x="1" y="82"/>
                    <a:pt x="1" y="182"/>
                  </a:cubicBezTo>
                  <a:lnTo>
                    <a:pt x="1" y="293"/>
                  </a:lnTo>
                  <a:cubicBezTo>
                    <a:pt x="1" y="392"/>
                    <a:pt x="81" y="474"/>
                    <a:pt x="182" y="474"/>
                  </a:cubicBezTo>
                  <a:cubicBezTo>
                    <a:pt x="282" y="474"/>
                    <a:pt x="362" y="392"/>
                    <a:pt x="362" y="293"/>
                  </a:cubicBezTo>
                  <a:lnTo>
                    <a:pt x="362" y="182"/>
                  </a:lnTo>
                  <a:cubicBezTo>
                    <a:pt x="362" y="82"/>
                    <a:pt x="282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2598950" y="2778900"/>
              <a:ext cx="9100" cy="14625"/>
            </a:xfrm>
            <a:custGeom>
              <a:avLst/>
              <a:gdLst/>
              <a:ahLst/>
              <a:cxnLst/>
              <a:rect l="l" t="t" r="r" b="b"/>
              <a:pathLst>
                <a:path w="364" h="585" extrusionOk="0">
                  <a:moveTo>
                    <a:pt x="181" y="1"/>
                  </a:moveTo>
                  <a:cubicBezTo>
                    <a:pt x="81" y="1"/>
                    <a:pt x="1" y="82"/>
                    <a:pt x="1" y="182"/>
                  </a:cubicBezTo>
                  <a:lnTo>
                    <a:pt x="1" y="404"/>
                  </a:lnTo>
                  <a:cubicBezTo>
                    <a:pt x="1" y="503"/>
                    <a:pt x="81" y="585"/>
                    <a:pt x="181" y="585"/>
                  </a:cubicBezTo>
                  <a:cubicBezTo>
                    <a:pt x="282" y="585"/>
                    <a:pt x="363" y="503"/>
                    <a:pt x="363" y="404"/>
                  </a:cubicBezTo>
                  <a:lnTo>
                    <a:pt x="363" y="182"/>
                  </a:lnTo>
                  <a:cubicBezTo>
                    <a:pt x="363" y="82"/>
                    <a:pt x="282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2612850" y="2776125"/>
              <a:ext cx="9075" cy="17400"/>
            </a:xfrm>
            <a:custGeom>
              <a:avLst/>
              <a:gdLst/>
              <a:ahLst/>
              <a:cxnLst/>
              <a:rect l="l" t="t" r="r" b="b"/>
              <a:pathLst>
                <a:path w="363" h="696" extrusionOk="0">
                  <a:moveTo>
                    <a:pt x="181" y="1"/>
                  </a:moveTo>
                  <a:cubicBezTo>
                    <a:pt x="82" y="1"/>
                    <a:pt x="0" y="82"/>
                    <a:pt x="0" y="183"/>
                  </a:cubicBezTo>
                  <a:lnTo>
                    <a:pt x="0" y="515"/>
                  </a:lnTo>
                  <a:cubicBezTo>
                    <a:pt x="0" y="614"/>
                    <a:pt x="82" y="696"/>
                    <a:pt x="181" y="696"/>
                  </a:cubicBezTo>
                  <a:cubicBezTo>
                    <a:pt x="281" y="696"/>
                    <a:pt x="363" y="614"/>
                    <a:pt x="363" y="515"/>
                  </a:cubicBezTo>
                  <a:lnTo>
                    <a:pt x="363" y="183"/>
                  </a:lnTo>
                  <a:cubicBezTo>
                    <a:pt x="363" y="82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2511825" y="2840700"/>
              <a:ext cx="69850" cy="70125"/>
            </a:xfrm>
            <a:custGeom>
              <a:avLst/>
              <a:gdLst/>
              <a:ahLst/>
              <a:cxnLst/>
              <a:rect l="l" t="t" r="r" b="b"/>
              <a:pathLst>
                <a:path w="2794" h="2805" extrusionOk="0">
                  <a:moveTo>
                    <a:pt x="1391" y="0"/>
                  </a:moveTo>
                  <a:cubicBezTo>
                    <a:pt x="739" y="0"/>
                    <a:pt x="164" y="461"/>
                    <a:pt x="23" y="1096"/>
                  </a:cubicBezTo>
                  <a:cubicBezTo>
                    <a:pt x="1" y="1193"/>
                    <a:pt x="62" y="1290"/>
                    <a:pt x="161" y="1312"/>
                  </a:cubicBezTo>
                  <a:cubicBezTo>
                    <a:pt x="174" y="1315"/>
                    <a:pt x="187" y="1317"/>
                    <a:pt x="200" y="1317"/>
                  </a:cubicBezTo>
                  <a:cubicBezTo>
                    <a:pt x="283" y="1317"/>
                    <a:pt x="358" y="1259"/>
                    <a:pt x="377" y="1174"/>
                  </a:cubicBezTo>
                  <a:cubicBezTo>
                    <a:pt x="481" y="704"/>
                    <a:pt x="909" y="362"/>
                    <a:pt x="1391" y="362"/>
                  </a:cubicBezTo>
                  <a:cubicBezTo>
                    <a:pt x="1965" y="362"/>
                    <a:pt x="2432" y="829"/>
                    <a:pt x="2432" y="1402"/>
                  </a:cubicBezTo>
                  <a:cubicBezTo>
                    <a:pt x="2432" y="1976"/>
                    <a:pt x="1965" y="2442"/>
                    <a:pt x="1391" y="2442"/>
                  </a:cubicBezTo>
                  <a:cubicBezTo>
                    <a:pt x="1006" y="2442"/>
                    <a:pt x="655" y="2231"/>
                    <a:pt x="473" y="1890"/>
                  </a:cubicBezTo>
                  <a:cubicBezTo>
                    <a:pt x="440" y="1829"/>
                    <a:pt x="378" y="1795"/>
                    <a:pt x="313" y="1795"/>
                  </a:cubicBezTo>
                  <a:cubicBezTo>
                    <a:pt x="284" y="1795"/>
                    <a:pt x="255" y="1801"/>
                    <a:pt x="228" y="1816"/>
                  </a:cubicBezTo>
                  <a:cubicBezTo>
                    <a:pt x="140" y="1863"/>
                    <a:pt x="106" y="1973"/>
                    <a:pt x="153" y="2060"/>
                  </a:cubicBezTo>
                  <a:cubicBezTo>
                    <a:pt x="398" y="2519"/>
                    <a:pt x="872" y="2804"/>
                    <a:pt x="1391" y="2804"/>
                  </a:cubicBezTo>
                  <a:cubicBezTo>
                    <a:pt x="2164" y="2804"/>
                    <a:pt x="2793" y="2175"/>
                    <a:pt x="2793" y="1402"/>
                  </a:cubicBezTo>
                  <a:cubicBezTo>
                    <a:pt x="2793" y="629"/>
                    <a:pt x="2164" y="0"/>
                    <a:pt x="1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2527750" y="2856875"/>
              <a:ext cx="37725" cy="37750"/>
            </a:xfrm>
            <a:custGeom>
              <a:avLst/>
              <a:gdLst/>
              <a:ahLst/>
              <a:cxnLst/>
              <a:rect l="l" t="t" r="r" b="b"/>
              <a:pathLst>
                <a:path w="1509" h="1510" extrusionOk="0">
                  <a:moveTo>
                    <a:pt x="754" y="363"/>
                  </a:moveTo>
                  <a:cubicBezTo>
                    <a:pt x="970" y="363"/>
                    <a:pt x="1147" y="539"/>
                    <a:pt x="1147" y="755"/>
                  </a:cubicBezTo>
                  <a:cubicBezTo>
                    <a:pt x="1147" y="971"/>
                    <a:pt x="970" y="1147"/>
                    <a:pt x="754" y="1147"/>
                  </a:cubicBezTo>
                  <a:cubicBezTo>
                    <a:pt x="538" y="1147"/>
                    <a:pt x="362" y="971"/>
                    <a:pt x="362" y="755"/>
                  </a:cubicBezTo>
                  <a:cubicBezTo>
                    <a:pt x="362" y="539"/>
                    <a:pt x="538" y="363"/>
                    <a:pt x="754" y="363"/>
                  </a:cubicBezTo>
                  <a:close/>
                  <a:moveTo>
                    <a:pt x="754" y="1"/>
                  </a:moveTo>
                  <a:cubicBezTo>
                    <a:pt x="338" y="1"/>
                    <a:pt x="0" y="339"/>
                    <a:pt x="0" y="755"/>
                  </a:cubicBezTo>
                  <a:cubicBezTo>
                    <a:pt x="0" y="1171"/>
                    <a:pt x="338" y="1509"/>
                    <a:pt x="754" y="1509"/>
                  </a:cubicBezTo>
                  <a:cubicBezTo>
                    <a:pt x="1170" y="1509"/>
                    <a:pt x="1508" y="1171"/>
                    <a:pt x="1508" y="755"/>
                  </a:cubicBezTo>
                  <a:cubicBezTo>
                    <a:pt x="1508" y="339"/>
                    <a:pt x="117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2476875" y="2806025"/>
              <a:ext cx="139475" cy="139475"/>
            </a:xfrm>
            <a:custGeom>
              <a:avLst/>
              <a:gdLst/>
              <a:ahLst/>
              <a:cxnLst/>
              <a:rect l="l" t="t" r="r" b="b"/>
              <a:pathLst>
                <a:path w="5579" h="5579" extrusionOk="0">
                  <a:moveTo>
                    <a:pt x="2999" y="363"/>
                  </a:moveTo>
                  <a:cubicBezTo>
                    <a:pt x="3007" y="363"/>
                    <a:pt x="3013" y="368"/>
                    <a:pt x="3014" y="374"/>
                  </a:cubicBezTo>
                  <a:lnTo>
                    <a:pt x="3117" y="1005"/>
                  </a:lnTo>
                  <a:cubicBezTo>
                    <a:pt x="3139" y="1138"/>
                    <a:pt x="3230" y="1248"/>
                    <a:pt x="3354" y="1295"/>
                  </a:cubicBezTo>
                  <a:cubicBezTo>
                    <a:pt x="3385" y="1307"/>
                    <a:pt x="3415" y="1319"/>
                    <a:pt x="3444" y="1333"/>
                  </a:cubicBezTo>
                  <a:cubicBezTo>
                    <a:pt x="3493" y="1355"/>
                    <a:pt x="3546" y="1366"/>
                    <a:pt x="3598" y="1366"/>
                  </a:cubicBezTo>
                  <a:cubicBezTo>
                    <a:pt x="3676" y="1366"/>
                    <a:pt x="3753" y="1342"/>
                    <a:pt x="3818" y="1295"/>
                  </a:cubicBezTo>
                  <a:lnTo>
                    <a:pt x="4337" y="922"/>
                  </a:lnTo>
                  <a:lnTo>
                    <a:pt x="4338" y="922"/>
                  </a:lnTo>
                  <a:cubicBezTo>
                    <a:pt x="4341" y="921"/>
                    <a:pt x="4343" y="920"/>
                    <a:pt x="4346" y="920"/>
                  </a:cubicBezTo>
                  <a:cubicBezTo>
                    <a:pt x="4349" y="920"/>
                    <a:pt x="4353" y="921"/>
                    <a:pt x="4356" y="925"/>
                  </a:cubicBezTo>
                  <a:lnTo>
                    <a:pt x="4654" y="1222"/>
                  </a:lnTo>
                  <a:cubicBezTo>
                    <a:pt x="4659" y="1226"/>
                    <a:pt x="4659" y="1235"/>
                    <a:pt x="4656" y="1240"/>
                  </a:cubicBezTo>
                  <a:lnTo>
                    <a:pt x="4283" y="1760"/>
                  </a:lnTo>
                  <a:cubicBezTo>
                    <a:pt x="4205" y="1869"/>
                    <a:pt x="4190" y="2012"/>
                    <a:pt x="4245" y="2133"/>
                  </a:cubicBezTo>
                  <a:cubicBezTo>
                    <a:pt x="4259" y="2163"/>
                    <a:pt x="4272" y="2194"/>
                    <a:pt x="4283" y="2224"/>
                  </a:cubicBezTo>
                  <a:cubicBezTo>
                    <a:pt x="4330" y="2348"/>
                    <a:pt x="4442" y="2439"/>
                    <a:pt x="4573" y="2461"/>
                  </a:cubicBezTo>
                  <a:lnTo>
                    <a:pt x="5204" y="2565"/>
                  </a:lnTo>
                  <a:cubicBezTo>
                    <a:pt x="5211" y="2566"/>
                    <a:pt x="5216" y="2572"/>
                    <a:pt x="5216" y="2578"/>
                  </a:cubicBezTo>
                  <a:lnTo>
                    <a:pt x="5216" y="2999"/>
                  </a:lnTo>
                  <a:cubicBezTo>
                    <a:pt x="5216" y="3006"/>
                    <a:pt x="5211" y="3013"/>
                    <a:pt x="5204" y="3014"/>
                  </a:cubicBezTo>
                  <a:lnTo>
                    <a:pt x="4573" y="3117"/>
                  </a:lnTo>
                  <a:cubicBezTo>
                    <a:pt x="4441" y="3139"/>
                    <a:pt x="4330" y="3230"/>
                    <a:pt x="4283" y="3354"/>
                  </a:cubicBezTo>
                  <a:cubicBezTo>
                    <a:pt x="4272" y="3385"/>
                    <a:pt x="4258" y="3415"/>
                    <a:pt x="4245" y="3444"/>
                  </a:cubicBezTo>
                  <a:cubicBezTo>
                    <a:pt x="4190" y="3566"/>
                    <a:pt x="4205" y="3710"/>
                    <a:pt x="4282" y="3818"/>
                  </a:cubicBezTo>
                  <a:lnTo>
                    <a:pt x="4655" y="4338"/>
                  </a:lnTo>
                  <a:cubicBezTo>
                    <a:pt x="4659" y="4344"/>
                    <a:pt x="4659" y="4351"/>
                    <a:pt x="4654" y="4356"/>
                  </a:cubicBezTo>
                  <a:lnTo>
                    <a:pt x="4356" y="4654"/>
                  </a:lnTo>
                  <a:cubicBezTo>
                    <a:pt x="4353" y="4657"/>
                    <a:pt x="4350" y="4658"/>
                    <a:pt x="4347" y="4658"/>
                  </a:cubicBezTo>
                  <a:cubicBezTo>
                    <a:pt x="4344" y="4658"/>
                    <a:pt x="4341" y="4657"/>
                    <a:pt x="4338" y="4655"/>
                  </a:cubicBezTo>
                  <a:lnTo>
                    <a:pt x="3818" y="4282"/>
                  </a:lnTo>
                  <a:cubicBezTo>
                    <a:pt x="3753" y="4236"/>
                    <a:pt x="3676" y="4212"/>
                    <a:pt x="3599" y="4212"/>
                  </a:cubicBezTo>
                  <a:cubicBezTo>
                    <a:pt x="3547" y="4212"/>
                    <a:pt x="3494" y="4223"/>
                    <a:pt x="3445" y="4245"/>
                  </a:cubicBezTo>
                  <a:cubicBezTo>
                    <a:pt x="3415" y="4258"/>
                    <a:pt x="3385" y="4271"/>
                    <a:pt x="3354" y="4282"/>
                  </a:cubicBezTo>
                  <a:cubicBezTo>
                    <a:pt x="3230" y="4330"/>
                    <a:pt x="3139" y="4441"/>
                    <a:pt x="3117" y="4572"/>
                  </a:cubicBezTo>
                  <a:lnTo>
                    <a:pt x="3014" y="5203"/>
                  </a:lnTo>
                  <a:cubicBezTo>
                    <a:pt x="3013" y="5211"/>
                    <a:pt x="3007" y="5216"/>
                    <a:pt x="2999" y="5216"/>
                  </a:cubicBezTo>
                  <a:lnTo>
                    <a:pt x="2578" y="5216"/>
                  </a:lnTo>
                  <a:cubicBezTo>
                    <a:pt x="2572" y="5216"/>
                    <a:pt x="2566" y="5211"/>
                    <a:pt x="2565" y="5203"/>
                  </a:cubicBezTo>
                  <a:lnTo>
                    <a:pt x="2461" y="4572"/>
                  </a:lnTo>
                  <a:cubicBezTo>
                    <a:pt x="2439" y="4441"/>
                    <a:pt x="2348" y="4330"/>
                    <a:pt x="2224" y="4282"/>
                  </a:cubicBezTo>
                  <a:cubicBezTo>
                    <a:pt x="2194" y="4271"/>
                    <a:pt x="2163" y="4258"/>
                    <a:pt x="2133" y="4244"/>
                  </a:cubicBezTo>
                  <a:cubicBezTo>
                    <a:pt x="2084" y="4222"/>
                    <a:pt x="2032" y="4212"/>
                    <a:pt x="1980" y="4212"/>
                  </a:cubicBezTo>
                  <a:cubicBezTo>
                    <a:pt x="1902" y="4212"/>
                    <a:pt x="1825" y="4236"/>
                    <a:pt x="1760" y="4282"/>
                  </a:cubicBezTo>
                  <a:lnTo>
                    <a:pt x="1240" y="4655"/>
                  </a:lnTo>
                  <a:cubicBezTo>
                    <a:pt x="1238" y="4657"/>
                    <a:pt x="1235" y="4658"/>
                    <a:pt x="1232" y="4658"/>
                  </a:cubicBezTo>
                  <a:cubicBezTo>
                    <a:pt x="1228" y="4658"/>
                    <a:pt x="1225" y="4657"/>
                    <a:pt x="1222" y="4654"/>
                  </a:cubicBezTo>
                  <a:lnTo>
                    <a:pt x="925" y="4356"/>
                  </a:lnTo>
                  <a:cubicBezTo>
                    <a:pt x="919" y="4351"/>
                    <a:pt x="919" y="4344"/>
                    <a:pt x="922" y="4338"/>
                  </a:cubicBezTo>
                  <a:lnTo>
                    <a:pt x="1295" y="3818"/>
                  </a:lnTo>
                  <a:cubicBezTo>
                    <a:pt x="1374" y="3710"/>
                    <a:pt x="1388" y="3566"/>
                    <a:pt x="1333" y="3444"/>
                  </a:cubicBezTo>
                  <a:cubicBezTo>
                    <a:pt x="1319" y="3415"/>
                    <a:pt x="1307" y="3385"/>
                    <a:pt x="1295" y="3354"/>
                  </a:cubicBezTo>
                  <a:cubicBezTo>
                    <a:pt x="1248" y="3230"/>
                    <a:pt x="1138" y="3139"/>
                    <a:pt x="1005" y="3117"/>
                  </a:cubicBezTo>
                  <a:lnTo>
                    <a:pt x="374" y="3014"/>
                  </a:lnTo>
                  <a:cubicBezTo>
                    <a:pt x="368" y="3013"/>
                    <a:pt x="363" y="3006"/>
                    <a:pt x="363" y="2999"/>
                  </a:cubicBezTo>
                  <a:lnTo>
                    <a:pt x="363" y="2578"/>
                  </a:lnTo>
                  <a:cubicBezTo>
                    <a:pt x="363" y="2572"/>
                    <a:pt x="368" y="2566"/>
                    <a:pt x="374" y="2565"/>
                  </a:cubicBezTo>
                  <a:lnTo>
                    <a:pt x="1005" y="2461"/>
                  </a:lnTo>
                  <a:cubicBezTo>
                    <a:pt x="1138" y="2439"/>
                    <a:pt x="1248" y="2348"/>
                    <a:pt x="1295" y="2224"/>
                  </a:cubicBezTo>
                  <a:cubicBezTo>
                    <a:pt x="1307" y="2194"/>
                    <a:pt x="1320" y="2163"/>
                    <a:pt x="1333" y="2133"/>
                  </a:cubicBezTo>
                  <a:cubicBezTo>
                    <a:pt x="1388" y="2012"/>
                    <a:pt x="1374" y="1869"/>
                    <a:pt x="1295" y="1760"/>
                  </a:cubicBezTo>
                  <a:lnTo>
                    <a:pt x="922" y="1240"/>
                  </a:lnTo>
                  <a:cubicBezTo>
                    <a:pt x="919" y="1235"/>
                    <a:pt x="919" y="1226"/>
                    <a:pt x="925" y="1222"/>
                  </a:cubicBezTo>
                  <a:lnTo>
                    <a:pt x="1222" y="925"/>
                  </a:lnTo>
                  <a:cubicBezTo>
                    <a:pt x="1225" y="921"/>
                    <a:pt x="1229" y="920"/>
                    <a:pt x="1233" y="920"/>
                  </a:cubicBezTo>
                  <a:cubicBezTo>
                    <a:pt x="1235" y="920"/>
                    <a:pt x="1238" y="921"/>
                    <a:pt x="1240" y="922"/>
                  </a:cubicBezTo>
                  <a:lnTo>
                    <a:pt x="1760" y="1295"/>
                  </a:lnTo>
                  <a:cubicBezTo>
                    <a:pt x="1825" y="1342"/>
                    <a:pt x="1902" y="1366"/>
                    <a:pt x="1980" y="1366"/>
                  </a:cubicBezTo>
                  <a:cubicBezTo>
                    <a:pt x="2032" y="1366"/>
                    <a:pt x="2084" y="1355"/>
                    <a:pt x="2133" y="1333"/>
                  </a:cubicBezTo>
                  <a:cubicBezTo>
                    <a:pt x="2163" y="1319"/>
                    <a:pt x="2194" y="1307"/>
                    <a:pt x="2224" y="1295"/>
                  </a:cubicBezTo>
                  <a:cubicBezTo>
                    <a:pt x="2348" y="1248"/>
                    <a:pt x="2439" y="1137"/>
                    <a:pt x="2461" y="1005"/>
                  </a:cubicBezTo>
                  <a:lnTo>
                    <a:pt x="2565" y="374"/>
                  </a:lnTo>
                  <a:cubicBezTo>
                    <a:pt x="2566" y="368"/>
                    <a:pt x="2572" y="363"/>
                    <a:pt x="2578" y="363"/>
                  </a:cubicBezTo>
                  <a:close/>
                  <a:moveTo>
                    <a:pt x="2579" y="0"/>
                  </a:moveTo>
                  <a:cubicBezTo>
                    <a:pt x="2393" y="0"/>
                    <a:pt x="2238" y="133"/>
                    <a:pt x="2207" y="316"/>
                  </a:cubicBezTo>
                  <a:lnTo>
                    <a:pt x="2104" y="946"/>
                  </a:lnTo>
                  <a:cubicBezTo>
                    <a:pt x="2103" y="952"/>
                    <a:pt x="2100" y="956"/>
                    <a:pt x="2096" y="957"/>
                  </a:cubicBezTo>
                  <a:cubicBezTo>
                    <a:pt x="2058" y="972"/>
                    <a:pt x="2021" y="986"/>
                    <a:pt x="1985" y="1003"/>
                  </a:cubicBezTo>
                  <a:cubicBezTo>
                    <a:pt x="1983" y="1004"/>
                    <a:pt x="1982" y="1004"/>
                    <a:pt x="1980" y="1004"/>
                  </a:cubicBezTo>
                  <a:cubicBezTo>
                    <a:pt x="1977" y="1004"/>
                    <a:pt x="1974" y="1003"/>
                    <a:pt x="1971" y="1002"/>
                  </a:cubicBezTo>
                  <a:lnTo>
                    <a:pt x="1452" y="629"/>
                  </a:lnTo>
                  <a:cubicBezTo>
                    <a:pt x="1386" y="581"/>
                    <a:pt x="1309" y="557"/>
                    <a:pt x="1232" y="557"/>
                  </a:cubicBezTo>
                  <a:cubicBezTo>
                    <a:pt x="1135" y="557"/>
                    <a:pt x="1039" y="595"/>
                    <a:pt x="966" y="669"/>
                  </a:cubicBezTo>
                  <a:lnTo>
                    <a:pt x="669" y="966"/>
                  </a:lnTo>
                  <a:cubicBezTo>
                    <a:pt x="538" y="1097"/>
                    <a:pt x="521" y="1301"/>
                    <a:pt x="629" y="1451"/>
                  </a:cubicBezTo>
                  <a:lnTo>
                    <a:pt x="1002" y="1971"/>
                  </a:lnTo>
                  <a:cubicBezTo>
                    <a:pt x="1005" y="1975"/>
                    <a:pt x="1005" y="1981"/>
                    <a:pt x="1003" y="1985"/>
                  </a:cubicBezTo>
                  <a:cubicBezTo>
                    <a:pt x="987" y="2020"/>
                    <a:pt x="972" y="2058"/>
                    <a:pt x="957" y="2096"/>
                  </a:cubicBezTo>
                  <a:cubicBezTo>
                    <a:pt x="956" y="2100"/>
                    <a:pt x="952" y="2103"/>
                    <a:pt x="946" y="2104"/>
                  </a:cubicBezTo>
                  <a:lnTo>
                    <a:pt x="316" y="2207"/>
                  </a:lnTo>
                  <a:cubicBezTo>
                    <a:pt x="133" y="2238"/>
                    <a:pt x="0" y="2393"/>
                    <a:pt x="0" y="2578"/>
                  </a:cubicBezTo>
                  <a:lnTo>
                    <a:pt x="0" y="2999"/>
                  </a:lnTo>
                  <a:cubicBezTo>
                    <a:pt x="0" y="3185"/>
                    <a:pt x="133" y="3341"/>
                    <a:pt x="316" y="3371"/>
                  </a:cubicBezTo>
                  <a:lnTo>
                    <a:pt x="946" y="3474"/>
                  </a:lnTo>
                  <a:cubicBezTo>
                    <a:pt x="952" y="3476"/>
                    <a:pt x="956" y="3479"/>
                    <a:pt x="957" y="3483"/>
                  </a:cubicBezTo>
                  <a:cubicBezTo>
                    <a:pt x="972" y="3520"/>
                    <a:pt x="987" y="3557"/>
                    <a:pt x="1003" y="3594"/>
                  </a:cubicBezTo>
                  <a:cubicBezTo>
                    <a:pt x="1005" y="3598"/>
                    <a:pt x="1005" y="3603"/>
                    <a:pt x="1002" y="3607"/>
                  </a:cubicBezTo>
                  <a:lnTo>
                    <a:pt x="629" y="4127"/>
                  </a:lnTo>
                  <a:cubicBezTo>
                    <a:pt x="521" y="4277"/>
                    <a:pt x="538" y="4482"/>
                    <a:pt x="669" y="4612"/>
                  </a:cubicBezTo>
                  <a:lnTo>
                    <a:pt x="966" y="4910"/>
                  </a:lnTo>
                  <a:cubicBezTo>
                    <a:pt x="1039" y="4983"/>
                    <a:pt x="1136" y="5020"/>
                    <a:pt x="1232" y="5020"/>
                  </a:cubicBezTo>
                  <a:cubicBezTo>
                    <a:pt x="1309" y="5020"/>
                    <a:pt x="1386" y="4997"/>
                    <a:pt x="1452" y="4950"/>
                  </a:cubicBezTo>
                  <a:lnTo>
                    <a:pt x="1971" y="4577"/>
                  </a:lnTo>
                  <a:cubicBezTo>
                    <a:pt x="1974" y="4575"/>
                    <a:pt x="1976" y="4574"/>
                    <a:pt x="1979" y="4574"/>
                  </a:cubicBezTo>
                  <a:cubicBezTo>
                    <a:pt x="1981" y="4574"/>
                    <a:pt x="1983" y="4575"/>
                    <a:pt x="1985" y="4576"/>
                  </a:cubicBezTo>
                  <a:cubicBezTo>
                    <a:pt x="2021" y="4591"/>
                    <a:pt x="2058" y="4607"/>
                    <a:pt x="2096" y="4621"/>
                  </a:cubicBezTo>
                  <a:cubicBezTo>
                    <a:pt x="2100" y="4623"/>
                    <a:pt x="2103" y="4627"/>
                    <a:pt x="2104" y="4632"/>
                  </a:cubicBezTo>
                  <a:lnTo>
                    <a:pt x="2207" y="5263"/>
                  </a:lnTo>
                  <a:cubicBezTo>
                    <a:pt x="2238" y="5446"/>
                    <a:pt x="2393" y="5578"/>
                    <a:pt x="2579" y="5578"/>
                  </a:cubicBezTo>
                  <a:lnTo>
                    <a:pt x="3000" y="5578"/>
                  </a:lnTo>
                  <a:cubicBezTo>
                    <a:pt x="3185" y="5578"/>
                    <a:pt x="3341" y="5446"/>
                    <a:pt x="3371" y="5263"/>
                  </a:cubicBezTo>
                  <a:lnTo>
                    <a:pt x="3475" y="4632"/>
                  </a:lnTo>
                  <a:cubicBezTo>
                    <a:pt x="3476" y="4627"/>
                    <a:pt x="3479" y="4623"/>
                    <a:pt x="3483" y="4621"/>
                  </a:cubicBezTo>
                  <a:cubicBezTo>
                    <a:pt x="3520" y="4607"/>
                    <a:pt x="3558" y="4592"/>
                    <a:pt x="3594" y="4576"/>
                  </a:cubicBezTo>
                  <a:cubicBezTo>
                    <a:pt x="3595" y="4575"/>
                    <a:pt x="3597" y="4574"/>
                    <a:pt x="3599" y="4574"/>
                  </a:cubicBezTo>
                  <a:cubicBezTo>
                    <a:pt x="3602" y="4574"/>
                    <a:pt x="3605" y="4575"/>
                    <a:pt x="3607" y="4577"/>
                  </a:cubicBezTo>
                  <a:lnTo>
                    <a:pt x="4127" y="4950"/>
                  </a:lnTo>
                  <a:cubicBezTo>
                    <a:pt x="4194" y="4997"/>
                    <a:pt x="4271" y="5021"/>
                    <a:pt x="4347" y="5021"/>
                  </a:cubicBezTo>
                  <a:cubicBezTo>
                    <a:pt x="4444" y="5021"/>
                    <a:pt x="4540" y="4983"/>
                    <a:pt x="4613" y="4910"/>
                  </a:cubicBezTo>
                  <a:lnTo>
                    <a:pt x="4911" y="4612"/>
                  </a:lnTo>
                  <a:cubicBezTo>
                    <a:pt x="5041" y="4482"/>
                    <a:pt x="5058" y="4278"/>
                    <a:pt x="4951" y="4127"/>
                  </a:cubicBezTo>
                  <a:lnTo>
                    <a:pt x="4578" y="3607"/>
                  </a:lnTo>
                  <a:cubicBezTo>
                    <a:pt x="4575" y="3603"/>
                    <a:pt x="4573" y="3598"/>
                    <a:pt x="4576" y="3594"/>
                  </a:cubicBezTo>
                  <a:cubicBezTo>
                    <a:pt x="4592" y="3558"/>
                    <a:pt x="4608" y="3520"/>
                    <a:pt x="4622" y="3483"/>
                  </a:cubicBezTo>
                  <a:cubicBezTo>
                    <a:pt x="4624" y="3479"/>
                    <a:pt x="4628" y="3476"/>
                    <a:pt x="4632" y="3474"/>
                  </a:cubicBezTo>
                  <a:lnTo>
                    <a:pt x="5263" y="3371"/>
                  </a:lnTo>
                  <a:cubicBezTo>
                    <a:pt x="5446" y="3341"/>
                    <a:pt x="5578" y="3185"/>
                    <a:pt x="5578" y="3000"/>
                  </a:cubicBezTo>
                  <a:lnTo>
                    <a:pt x="5578" y="2579"/>
                  </a:lnTo>
                  <a:cubicBezTo>
                    <a:pt x="5578" y="2393"/>
                    <a:pt x="5446" y="2238"/>
                    <a:pt x="5263" y="2207"/>
                  </a:cubicBezTo>
                  <a:lnTo>
                    <a:pt x="4632" y="2104"/>
                  </a:lnTo>
                  <a:cubicBezTo>
                    <a:pt x="4628" y="2103"/>
                    <a:pt x="4624" y="2100"/>
                    <a:pt x="4622" y="2096"/>
                  </a:cubicBezTo>
                  <a:cubicBezTo>
                    <a:pt x="4608" y="2058"/>
                    <a:pt x="4592" y="2020"/>
                    <a:pt x="4576" y="1985"/>
                  </a:cubicBezTo>
                  <a:cubicBezTo>
                    <a:pt x="4573" y="1981"/>
                    <a:pt x="4575" y="1975"/>
                    <a:pt x="4578" y="1971"/>
                  </a:cubicBezTo>
                  <a:lnTo>
                    <a:pt x="4951" y="1452"/>
                  </a:lnTo>
                  <a:cubicBezTo>
                    <a:pt x="5058" y="1302"/>
                    <a:pt x="5041" y="1097"/>
                    <a:pt x="4911" y="966"/>
                  </a:cubicBezTo>
                  <a:lnTo>
                    <a:pt x="4613" y="669"/>
                  </a:lnTo>
                  <a:cubicBezTo>
                    <a:pt x="4540" y="596"/>
                    <a:pt x="4443" y="558"/>
                    <a:pt x="4347" y="558"/>
                  </a:cubicBezTo>
                  <a:cubicBezTo>
                    <a:pt x="4270" y="558"/>
                    <a:pt x="4194" y="581"/>
                    <a:pt x="4127" y="629"/>
                  </a:cubicBezTo>
                  <a:lnTo>
                    <a:pt x="3608" y="1002"/>
                  </a:lnTo>
                  <a:cubicBezTo>
                    <a:pt x="3606" y="1004"/>
                    <a:pt x="3603" y="1004"/>
                    <a:pt x="3601" y="1004"/>
                  </a:cubicBezTo>
                  <a:cubicBezTo>
                    <a:pt x="3599" y="1004"/>
                    <a:pt x="3597" y="1004"/>
                    <a:pt x="3595" y="1003"/>
                  </a:cubicBezTo>
                  <a:lnTo>
                    <a:pt x="3594" y="1003"/>
                  </a:lnTo>
                  <a:cubicBezTo>
                    <a:pt x="3558" y="986"/>
                    <a:pt x="3520" y="972"/>
                    <a:pt x="3483" y="957"/>
                  </a:cubicBezTo>
                  <a:cubicBezTo>
                    <a:pt x="3479" y="956"/>
                    <a:pt x="3476" y="952"/>
                    <a:pt x="3475" y="946"/>
                  </a:cubicBezTo>
                  <a:lnTo>
                    <a:pt x="3371" y="316"/>
                  </a:lnTo>
                  <a:cubicBezTo>
                    <a:pt x="3341" y="133"/>
                    <a:pt x="3185" y="0"/>
                    <a:pt x="3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44"/>
          <p:cNvGrpSpPr/>
          <p:nvPr/>
        </p:nvGrpSpPr>
        <p:grpSpPr>
          <a:xfrm>
            <a:off x="4471968" y="3134551"/>
            <a:ext cx="200015" cy="340175"/>
            <a:chOff x="2945975" y="2721250"/>
            <a:chExt cx="181700" cy="309025"/>
          </a:xfrm>
        </p:grpSpPr>
        <p:sp>
          <p:nvSpPr>
            <p:cNvPr id="646" name="Google Shape;646;p44"/>
            <p:cNvSpPr/>
            <p:nvPr/>
          </p:nvSpPr>
          <p:spPr>
            <a:xfrm>
              <a:off x="3024975" y="3001450"/>
              <a:ext cx="23675" cy="9075"/>
            </a:xfrm>
            <a:custGeom>
              <a:avLst/>
              <a:gdLst/>
              <a:ahLst/>
              <a:cxnLst/>
              <a:rect l="l" t="t" r="r" b="b"/>
              <a:pathLst>
                <a:path w="947" h="363" extrusionOk="0">
                  <a:moveTo>
                    <a:pt x="182" y="0"/>
                  </a:moveTo>
                  <a:cubicBezTo>
                    <a:pt x="81" y="0"/>
                    <a:pt x="1" y="80"/>
                    <a:pt x="1" y="181"/>
                  </a:cubicBezTo>
                  <a:cubicBezTo>
                    <a:pt x="1" y="281"/>
                    <a:pt x="81" y="363"/>
                    <a:pt x="182" y="363"/>
                  </a:cubicBezTo>
                  <a:lnTo>
                    <a:pt x="766" y="363"/>
                  </a:lnTo>
                  <a:cubicBezTo>
                    <a:pt x="866" y="363"/>
                    <a:pt x="946" y="281"/>
                    <a:pt x="946" y="181"/>
                  </a:cubicBezTo>
                  <a:cubicBezTo>
                    <a:pt x="946" y="80"/>
                    <a:pt x="866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3075250" y="2781675"/>
              <a:ext cx="9100" cy="11850"/>
            </a:xfrm>
            <a:custGeom>
              <a:avLst/>
              <a:gdLst/>
              <a:ahLst/>
              <a:cxnLst/>
              <a:rect l="l" t="t" r="r" b="b"/>
              <a:pathLst>
                <a:path w="364" h="474" extrusionOk="0">
                  <a:moveTo>
                    <a:pt x="183" y="0"/>
                  </a:moveTo>
                  <a:cubicBezTo>
                    <a:pt x="82" y="0"/>
                    <a:pt x="1" y="82"/>
                    <a:pt x="1" y="182"/>
                  </a:cubicBezTo>
                  <a:lnTo>
                    <a:pt x="1" y="293"/>
                  </a:lnTo>
                  <a:cubicBezTo>
                    <a:pt x="1" y="392"/>
                    <a:pt x="82" y="474"/>
                    <a:pt x="183" y="474"/>
                  </a:cubicBezTo>
                  <a:cubicBezTo>
                    <a:pt x="282" y="474"/>
                    <a:pt x="363" y="392"/>
                    <a:pt x="363" y="293"/>
                  </a:cubicBezTo>
                  <a:lnTo>
                    <a:pt x="363" y="182"/>
                  </a:lnTo>
                  <a:cubicBezTo>
                    <a:pt x="363" y="82"/>
                    <a:pt x="282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3089150" y="2778900"/>
              <a:ext cx="9100" cy="14625"/>
            </a:xfrm>
            <a:custGeom>
              <a:avLst/>
              <a:gdLst/>
              <a:ahLst/>
              <a:cxnLst/>
              <a:rect l="l" t="t" r="r" b="b"/>
              <a:pathLst>
                <a:path w="364" h="585" extrusionOk="0">
                  <a:moveTo>
                    <a:pt x="182" y="1"/>
                  </a:moveTo>
                  <a:cubicBezTo>
                    <a:pt x="82" y="1"/>
                    <a:pt x="1" y="82"/>
                    <a:pt x="1" y="182"/>
                  </a:cubicBezTo>
                  <a:lnTo>
                    <a:pt x="1" y="404"/>
                  </a:lnTo>
                  <a:cubicBezTo>
                    <a:pt x="1" y="503"/>
                    <a:pt x="82" y="585"/>
                    <a:pt x="182" y="585"/>
                  </a:cubicBezTo>
                  <a:cubicBezTo>
                    <a:pt x="282" y="585"/>
                    <a:pt x="363" y="503"/>
                    <a:pt x="363" y="404"/>
                  </a:cubicBezTo>
                  <a:lnTo>
                    <a:pt x="363" y="182"/>
                  </a:lnTo>
                  <a:cubicBezTo>
                    <a:pt x="363" y="82"/>
                    <a:pt x="282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3103050" y="2776125"/>
              <a:ext cx="9075" cy="17400"/>
            </a:xfrm>
            <a:custGeom>
              <a:avLst/>
              <a:gdLst/>
              <a:ahLst/>
              <a:cxnLst/>
              <a:rect l="l" t="t" r="r" b="b"/>
              <a:pathLst>
                <a:path w="363" h="696" extrusionOk="0">
                  <a:moveTo>
                    <a:pt x="182" y="1"/>
                  </a:moveTo>
                  <a:cubicBezTo>
                    <a:pt x="82" y="1"/>
                    <a:pt x="0" y="82"/>
                    <a:pt x="0" y="183"/>
                  </a:cubicBezTo>
                  <a:lnTo>
                    <a:pt x="0" y="515"/>
                  </a:lnTo>
                  <a:cubicBezTo>
                    <a:pt x="0" y="614"/>
                    <a:pt x="82" y="696"/>
                    <a:pt x="182" y="696"/>
                  </a:cubicBezTo>
                  <a:cubicBezTo>
                    <a:pt x="282" y="696"/>
                    <a:pt x="363" y="614"/>
                    <a:pt x="363" y="515"/>
                  </a:cubicBezTo>
                  <a:lnTo>
                    <a:pt x="363" y="183"/>
                  </a:lnTo>
                  <a:cubicBezTo>
                    <a:pt x="363" y="82"/>
                    <a:pt x="282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2945975" y="2721250"/>
              <a:ext cx="181700" cy="309025"/>
            </a:xfrm>
            <a:custGeom>
              <a:avLst/>
              <a:gdLst/>
              <a:ahLst/>
              <a:cxnLst/>
              <a:rect l="l" t="t" r="r" b="b"/>
              <a:pathLst>
                <a:path w="7268" h="12361" extrusionOk="0">
                  <a:moveTo>
                    <a:pt x="6905" y="1942"/>
                  </a:moveTo>
                  <a:lnTo>
                    <a:pt x="6905" y="10418"/>
                  </a:lnTo>
                  <a:lnTo>
                    <a:pt x="362" y="10418"/>
                  </a:lnTo>
                  <a:lnTo>
                    <a:pt x="362" y="1942"/>
                  </a:lnTo>
                  <a:close/>
                  <a:moveTo>
                    <a:pt x="6905" y="10780"/>
                  </a:moveTo>
                  <a:lnTo>
                    <a:pt x="6905" y="11601"/>
                  </a:lnTo>
                  <a:cubicBezTo>
                    <a:pt x="6905" y="11820"/>
                    <a:pt x="6726" y="11998"/>
                    <a:pt x="6508" y="11998"/>
                  </a:cubicBezTo>
                  <a:lnTo>
                    <a:pt x="760" y="11998"/>
                  </a:lnTo>
                  <a:cubicBezTo>
                    <a:pt x="541" y="11998"/>
                    <a:pt x="362" y="11820"/>
                    <a:pt x="362" y="11601"/>
                  </a:cubicBezTo>
                  <a:lnTo>
                    <a:pt x="362" y="10780"/>
                  </a:lnTo>
                  <a:close/>
                  <a:moveTo>
                    <a:pt x="760" y="0"/>
                  </a:moveTo>
                  <a:cubicBezTo>
                    <a:pt x="341" y="0"/>
                    <a:pt x="1" y="341"/>
                    <a:pt x="1" y="760"/>
                  </a:cubicBezTo>
                  <a:lnTo>
                    <a:pt x="1" y="11601"/>
                  </a:lnTo>
                  <a:cubicBezTo>
                    <a:pt x="1" y="12020"/>
                    <a:pt x="341" y="12360"/>
                    <a:pt x="760" y="12360"/>
                  </a:cubicBezTo>
                  <a:lnTo>
                    <a:pt x="6508" y="12360"/>
                  </a:lnTo>
                  <a:cubicBezTo>
                    <a:pt x="6927" y="12360"/>
                    <a:pt x="7267" y="12020"/>
                    <a:pt x="7267" y="11601"/>
                  </a:cubicBezTo>
                  <a:lnTo>
                    <a:pt x="7267" y="760"/>
                  </a:lnTo>
                  <a:cubicBezTo>
                    <a:pt x="7267" y="341"/>
                    <a:pt x="6927" y="0"/>
                    <a:pt x="6508" y="0"/>
                  </a:cubicBezTo>
                  <a:lnTo>
                    <a:pt x="5551" y="0"/>
                  </a:lnTo>
                  <a:cubicBezTo>
                    <a:pt x="5452" y="0"/>
                    <a:pt x="5370" y="82"/>
                    <a:pt x="5370" y="181"/>
                  </a:cubicBezTo>
                  <a:cubicBezTo>
                    <a:pt x="5370" y="281"/>
                    <a:pt x="5452" y="363"/>
                    <a:pt x="5551" y="363"/>
                  </a:cubicBezTo>
                  <a:lnTo>
                    <a:pt x="6508" y="363"/>
                  </a:lnTo>
                  <a:cubicBezTo>
                    <a:pt x="6726" y="363"/>
                    <a:pt x="6905" y="540"/>
                    <a:pt x="6905" y="760"/>
                  </a:cubicBezTo>
                  <a:lnTo>
                    <a:pt x="6905" y="1581"/>
                  </a:lnTo>
                  <a:lnTo>
                    <a:pt x="362" y="1581"/>
                  </a:lnTo>
                  <a:lnTo>
                    <a:pt x="362" y="760"/>
                  </a:lnTo>
                  <a:cubicBezTo>
                    <a:pt x="362" y="540"/>
                    <a:pt x="541" y="363"/>
                    <a:pt x="760" y="363"/>
                  </a:cubicBezTo>
                  <a:lnTo>
                    <a:pt x="4708" y="363"/>
                  </a:lnTo>
                  <a:cubicBezTo>
                    <a:pt x="4808" y="363"/>
                    <a:pt x="4890" y="281"/>
                    <a:pt x="4890" y="181"/>
                  </a:cubicBezTo>
                  <a:cubicBezTo>
                    <a:pt x="4890" y="82"/>
                    <a:pt x="4808" y="0"/>
                    <a:pt x="4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3011725" y="273952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2"/>
                    <a:pt x="108" y="480"/>
                    <a:pt x="240" y="480"/>
                  </a:cubicBezTo>
                  <a:cubicBezTo>
                    <a:pt x="373" y="480"/>
                    <a:pt x="481" y="372"/>
                    <a:pt x="481" y="240"/>
                  </a:cubicBezTo>
                  <a:cubicBezTo>
                    <a:pt x="481" y="108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3032275" y="2740975"/>
              <a:ext cx="34175" cy="9100"/>
            </a:xfrm>
            <a:custGeom>
              <a:avLst/>
              <a:gdLst/>
              <a:ahLst/>
              <a:cxnLst/>
              <a:rect l="l" t="t" r="r" b="b"/>
              <a:pathLst>
                <a:path w="1367" h="364" extrusionOk="0">
                  <a:moveTo>
                    <a:pt x="182" y="1"/>
                  </a:moveTo>
                  <a:cubicBezTo>
                    <a:pt x="82" y="1"/>
                    <a:pt x="0" y="82"/>
                    <a:pt x="0" y="183"/>
                  </a:cubicBezTo>
                  <a:cubicBezTo>
                    <a:pt x="0" y="282"/>
                    <a:pt x="82" y="363"/>
                    <a:pt x="182" y="363"/>
                  </a:cubicBezTo>
                  <a:lnTo>
                    <a:pt x="1185" y="363"/>
                  </a:lnTo>
                  <a:cubicBezTo>
                    <a:pt x="1285" y="363"/>
                    <a:pt x="1367" y="282"/>
                    <a:pt x="1367" y="183"/>
                  </a:cubicBezTo>
                  <a:cubicBezTo>
                    <a:pt x="1367" y="82"/>
                    <a:pt x="1285" y="1"/>
                    <a:pt x="1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3059075" y="2871125"/>
              <a:ext cx="9225" cy="9250"/>
            </a:xfrm>
            <a:custGeom>
              <a:avLst/>
              <a:gdLst/>
              <a:ahLst/>
              <a:cxnLst/>
              <a:rect l="l" t="t" r="r" b="b"/>
              <a:pathLst>
                <a:path w="369" h="370" extrusionOk="0">
                  <a:moveTo>
                    <a:pt x="184" y="0"/>
                  </a:moveTo>
                  <a:cubicBezTo>
                    <a:pt x="83" y="0"/>
                    <a:pt x="0" y="83"/>
                    <a:pt x="0" y="185"/>
                  </a:cubicBezTo>
                  <a:cubicBezTo>
                    <a:pt x="0" y="287"/>
                    <a:pt x="83" y="369"/>
                    <a:pt x="184" y="369"/>
                  </a:cubicBezTo>
                  <a:cubicBezTo>
                    <a:pt x="286" y="369"/>
                    <a:pt x="369" y="287"/>
                    <a:pt x="369" y="185"/>
                  </a:cubicBezTo>
                  <a:cubicBezTo>
                    <a:pt x="369" y="84"/>
                    <a:pt x="28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2970925" y="2820725"/>
              <a:ext cx="131800" cy="110075"/>
            </a:xfrm>
            <a:custGeom>
              <a:avLst/>
              <a:gdLst/>
              <a:ahLst/>
              <a:cxnLst/>
              <a:rect l="l" t="t" r="r" b="b"/>
              <a:pathLst>
                <a:path w="5272" h="4403" extrusionOk="0">
                  <a:moveTo>
                    <a:pt x="4864" y="1690"/>
                  </a:moveTo>
                  <a:cubicBezTo>
                    <a:pt x="4889" y="1690"/>
                    <a:pt x="4909" y="1711"/>
                    <a:pt x="4909" y="1736"/>
                  </a:cubicBezTo>
                  <a:lnTo>
                    <a:pt x="4909" y="2666"/>
                  </a:lnTo>
                  <a:cubicBezTo>
                    <a:pt x="4909" y="2691"/>
                    <a:pt x="4889" y="2712"/>
                    <a:pt x="4864" y="2712"/>
                  </a:cubicBezTo>
                  <a:lnTo>
                    <a:pt x="3712" y="2712"/>
                  </a:lnTo>
                  <a:cubicBezTo>
                    <a:pt x="3431" y="2712"/>
                    <a:pt x="3202" y="2482"/>
                    <a:pt x="3202" y="2201"/>
                  </a:cubicBezTo>
                  <a:cubicBezTo>
                    <a:pt x="3202" y="1920"/>
                    <a:pt x="3431" y="1690"/>
                    <a:pt x="3712" y="1690"/>
                  </a:cubicBezTo>
                  <a:close/>
                  <a:moveTo>
                    <a:pt x="623" y="0"/>
                  </a:moveTo>
                  <a:cubicBezTo>
                    <a:pt x="279" y="0"/>
                    <a:pt x="0" y="280"/>
                    <a:pt x="0" y="624"/>
                  </a:cubicBezTo>
                  <a:lnTo>
                    <a:pt x="0" y="3779"/>
                  </a:lnTo>
                  <a:cubicBezTo>
                    <a:pt x="0" y="4123"/>
                    <a:pt x="279" y="4402"/>
                    <a:pt x="623" y="4402"/>
                  </a:cubicBezTo>
                  <a:lnTo>
                    <a:pt x="1139" y="4402"/>
                  </a:lnTo>
                  <a:cubicBezTo>
                    <a:pt x="1238" y="4402"/>
                    <a:pt x="1320" y="4322"/>
                    <a:pt x="1320" y="4222"/>
                  </a:cubicBezTo>
                  <a:cubicBezTo>
                    <a:pt x="1320" y="4121"/>
                    <a:pt x="1238" y="4040"/>
                    <a:pt x="1139" y="4040"/>
                  </a:cubicBezTo>
                  <a:lnTo>
                    <a:pt x="623" y="4040"/>
                  </a:lnTo>
                  <a:cubicBezTo>
                    <a:pt x="479" y="4040"/>
                    <a:pt x="362" y="3923"/>
                    <a:pt x="362" y="3779"/>
                  </a:cubicBezTo>
                  <a:lnTo>
                    <a:pt x="362" y="623"/>
                  </a:lnTo>
                  <a:cubicBezTo>
                    <a:pt x="362" y="479"/>
                    <a:pt x="480" y="362"/>
                    <a:pt x="623" y="362"/>
                  </a:cubicBezTo>
                  <a:lnTo>
                    <a:pt x="4409" y="362"/>
                  </a:lnTo>
                  <a:cubicBezTo>
                    <a:pt x="4553" y="362"/>
                    <a:pt x="4671" y="480"/>
                    <a:pt x="4671" y="623"/>
                  </a:cubicBezTo>
                  <a:lnTo>
                    <a:pt x="4671" y="1328"/>
                  </a:lnTo>
                  <a:lnTo>
                    <a:pt x="3712" y="1328"/>
                  </a:lnTo>
                  <a:cubicBezTo>
                    <a:pt x="3230" y="1328"/>
                    <a:pt x="2840" y="1720"/>
                    <a:pt x="2840" y="2201"/>
                  </a:cubicBezTo>
                  <a:cubicBezTo>
                    <a:pt x="2840" y="2682"/>
                    <a:pt x="3230" y="3073"/>
                    <a:pt x="3712" y="3073"/>
                  </a:cubicBezTo>
                  <a:lnTo>
                    <a:pt x="4671" y="3073"/>
                  </a:lnTo>
                  <a:lnTo>
                    <a:pt x="4671" y="3779"/>
                  </a:lnTo>
                  <a:cubicBezTo>
                    <a:pt x="4671" y="3923"/>
                    <a:pt x="4553" y="4040"/>
                    <a:pt x="4409" y="4040"/>
                  </a:cubicBezTo>
                  <a:lnTo>
                    <a:pt x="1986" y="4040"/>
                  </a:lnTo>
                  <a:cubicBezTo>
                    <a:pt x="1887" y="4040"/>
                    <a:pt x="1806" y="4121"/>
                    <a:pt x="1806" y="4222"/>
                  </a:cubicBezTo>
                  <a:cubicBezTo>
                    <a:pt x="1806" y="4322"/>
                    <a:pt x="1887" y="4402"/>
                    <a:pt x="1986" y="4402"/>
                  </a:cubicBezTo>
                  <a:lnTo>
                    <a:pt x="4409" y="4402"/>
                  </a:lnTo>
                  <a:cubicBezTo>
                    <a:pt x="4754" y="4402"/>
                    <a:pt x="5032" y="4122"/>
                    <a:pt x="5032" y="3779"/>
                  </a:cubicBezTo>
                  <a:lnTo>
                    <a:pt x="5032" y="3037"/>
                  </a:lnTo>
                  <a:cubicBezTo>
                    <a:pt x="5173" y="2972"/>
                    <a:pt x="5272" y="2831"/>
                    <a:pt x="5272" y="2666"/>
                  </a:cubicBezTo>
                  <a:lnTo>
                    <a:pt x="5272" y="1736"/>
                  </a:lnTo>
                  <a:cubicBezTo>
                    <a:pt x="5272" y="1571"/>
                    <a:pt x="5173" y="1430"/>
                    <a:pt x="5032" y="1365"/>
                  </a:cubicBezTo>
                  <a:lnTo>
                    <a:pt x="5032" y="624"/>
                  </a:lnTo>
                  <a:cubicBezTo>
                    <a:pt x="5032" y="280"/>
                    <a:pt x="4754" y="0"/>
                    <a:pt x="4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3068725" y="2836800"/>
              <a:ext cx="15125" cy="9100"/>
            </a:xfrm>
            <a:custGeom>
              <a:avLst/>
              <a:gdLst/>
              <a:ahLst/>
              <a:cxnLst/>
              <a:rect l="l" t="t" r="r" b="b"/>
              <a:pathLst>
                <a:path w="605" h="364" extrusionOk="0">
                  <a:moveTo>
                    <a:pt x="181" y="1"/>
                  </a:moveTo>
                  <a:cubicBezTo>
                    <a:pt x="81" y="1"/>
                    <a:pt x="1" y="82"/>
                    <a:pt x="1" y="181"/>
                  </a:cubicBezTo>
                  <a:cubicBezTo>
                    <a:pt x="1" y="282"/>
                    <a:pt x="81" y="363"/>
                    <a:pt x="181" y="363"/>
                  </a:cubicBezTo>
                  <a:lnTo>
                    <a:pt x="423" y="363"/>
                  </a:lnTo>
                  <a:cubicBezTo>
                    <a:pt x="523" y="363"/>
                    <a:pt x="604" y="282"/>
                    <a:pt x="604" y="181"/>
                  </a:cubicBezTo>
                  <a:cubicBezTo>
                    <a:pt x="604" y="82"/>
                    <a:pt x="523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3012650" y="2836800"/>
              <a:ext cx="20300" cy="9100"/>
            </a:xfrm>
            <a:custGeom>
              <a:avLst/>
              <a:gdLst/>
              <a:ahLst/>
              <a:cxnLst/>
              <a:rect l="l" t="t" r="r" b="b"/>
              <a:pathLst>
                <a:path w="812" h="364" extrusionOk="0">
                  <a:moveTo>
                    <a:pt x="182" y="1"/>
                  </a:moveTo>
                  <a:cubicBezTo>
                    <a:pt x="81" y="1"/>
                    <a:pt x="1" y="82"/>
                    <a:pt x="1" y="181"/>
                  </a:cubicBezTo>
                  <a:cubicBezTo>
                    <a:pt x="1" y="282"/>
                    <a:pt x="81" y="363"/>
                    <a:pt x="182" y="363"/>
                  </a:cubicBezTo>
                  <a:lnTo>
                    <a:pt x="631" y="363"/>
                  </a:lnTo>
                  <a:cubicBezTo>
                    <a:pt x="730" y="363"/>
                    <a:pt x="811" y="282"/>
                    <a:pt x="811" y="181"/>
                  </a:cubicBezTo>
                  <a:cubicBezTo>
                    <a:pt x="811" y="82"/>
                    <a:pt x="730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3040675" y="2836800"/>
              <a:ext cx="20300" cy="9100"/>
            </a:xfrm>
            <a:custGeom>
              <a:avLst/>
              <a:gdLst/>
              <a:ahLst/>
              <a:cxnLst/>
              <a:rect l="l" t="t" r="r" b="b"/>
              <a:pathLst>
                <a:path w="812" h="364" extrusionOk="0">
                  <a:moveTo>
                    <a:pt x="182" y="1"/>
                  </a:moveTo>
                  <a:cubicBezTo>
                    <a:pt x="82" y="1"/>
                    <a:pt x="1" y="82"/>
                    <a:pt x="1" y="181"/>
                  </a:cubicBezTo>
                  <a:cubicBezTo>
                    <a:pt x="1" y="282"/>
                    <a:pt x="82" y="363"/>
                    <a:pt x="182" y="363"/>
                  </a:cubicBezTo>
                  <a:lnTo>
                    <a:pt x="631" y="363"/>
                  </a:lnTo>
                  <a:cubicBezTo>
                    <a:pt x="731" y="363"/>
                    <a:pt x="811" y="282"/>
                    <a:pt x="811" y="181"/>
                  </a:cubicBezTo>
                  <a:cubicBezTo>
                    <a:pt x="811" y="82"/>
                    <a:pt x="731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2989800" y="2836800"/>
              <a:ext cx="15100" cy="9100"/>
            </a:xfrm>
            <a:custGeom>
              <a:avLst/>
              <a:gdLst/>
              <a:ahLst/>
              <a:cxnLst/>
              <a:rect l="l" t="t" r="r" b="b"/>
              <a:pathLst>
                <a:path w="604" h="364" extrusionOk="0">
                  <a:moveTo>
                    <a:pt x="181" y="1"/>
                  </a:moveTo>
                  <a:cubicBezTo>
                    <a:pt x="81" y="1"/>
                    <a:pt x="1" y="82"/>
                    <a:pt x="1" y="181"/>
                  </a:cubicBezTo>
                  <a:cubicBezTo>
                    <a:pt x="1" y="282"/>
                    <a:pt x="81" y="363"/>
                    <a:pt x="181" y="363"/>
                  </a:cubicBezTo>
                  <a:lnTo>
                    <a:pt x="423" y="363"/>
                  </a:lnTo>
                  <a:cubicBezTo>
                    <a:pt x="523" y="363"/>
                    <a:pt x="603" y="282"/>
                    <a:pt x="603" y="181"/>
                  </a:cubicBezTo>
                  <a:cubicBezTo>
                    <a:pt x="603" y="82"/>
                    <a:pt x="523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3068725" y="2905625"/>
              <a:ext cx="15125" cy="9075"/>
            </a:xfrm>
            <a:custGeom>
              <a:avLst/>
              <a:gdLst/>
              <a:ahLst/>
              <a:cxnLst/>
              <a:rect l="l" t="t" r="r" b="b"/>
              <a:pathLst>
                <a:path w="605" h="363" extrusionOk="0">
                  <a:moveTo>
                    <a:pt x="181" y="0"/>
                  </a:moveTo>
                  <a:cubicBezTo>
                    <a:pt x="81" y="0"/>
                    <a:pt x="1" y="82"/>
                    <a:pt x="1" y="181"/>
                  </a:cubicBezTo>
                  <a:cubicBezTo>
                    <a:pt x="1" y="281"/>
                    <a:pt x="81" y="363"/>
                    <a:pt x="181" y="363"/>
                  </a:cubicBezTo>
                  <a:lnTo>
                    <a:pt x="423" y="363"/>
                  </a:lnTo>
                  <a:cubicBezTo>
                    <a:pt x="523" y="363"/>
                    <a:pt x="604" y="281"/>
                    <a:pt x="604" y="181"/>
                  </a:cubicBezTo>
                  <a:cubicBezTo>
                    <a:pt x="604" y="82"/>
                    <a:pt x="523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3012650" y="2905625"/>
              <a:ext cx="20300" cy="9075"/>
            </a:xfrm>
            <a:custGeom>
              <a:avLst/>
              <a:gdLst/>
              <a:ahLst/>
              <a:cxnLst/>
              <a:rect l="l" t="t" r="r" b="b"/>
              <a:pathLst>
                <a:path w="812" h="363" extrusionOk="0">
                  <a:moveTo>
                    <a:pt x="182" y="0"/>
                  </a:moveTo>
                  <a:cubicBezTo>
                    <a:pt x="81" y="0"/>
                    <a:pt x="1" y="82"/>
                    <a:pt x="1" y="181"/>
                  </a:cubicBezTo>
                  <a:cubicBezTo>
                    <a:pt x="1" y="281"/>
                    <a:pt x="81" y="363"/>
                    <a:pt x="182" y="363"/>
                  </a:cubicBezTo>
                  <a:lnTo>
                    <a:pt x="631" y="363"/>
                  </a:lnTo>
                  <a:cubicBezTo>
                    <a:pt x="730" y="363"/>
                    <a:pt x="811" y="281"/>
                    <a:pt x="811" y="181"/>
                  </a:cubicBezTo>
                  <a:cubicBezTo>
                    <a:pt x="811" y="82"/>
                    <a:pt x="730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3040675" y="2905625"/>
              <a:ext cx="20300" cy="9075"/>
            </a:xfrm>
            <a:custGeom>
              <a:avLst/>
              <a:gdLst/>
              <a:ahLst/>
              <a:cxnLst/>
              <a:rect l="l" t="t" r="r" b="b"/>
              <a:pathLst>
                <a:path w="812" h="363" extrusionOk="0">
                  <a:moveTo>
                    <a:pt x="182" y="0"/>
                  </a:moveTo>
                  <a:cubicBezTo>
                    <a:pt x="82" y="0"/>
                    <a:pt x="1" y="82"/>
                    <a:pt x="1" y="181"/>
                  </a:cubicBezTo>
                  <a:cubicBezTo>
                    <a:pt x="1" y="281"/>
                    <a:pt x="82" y="363"/>
                    <a:pt x="182" y="363"/>
                  </a:cubicBezTo>
                  <a:lnTo>
                    <a:pt x="631" y="363"/>
                  </a:lnTo>
                  <a:cubicBezTo>
                    <a:pt x="731" y="363"/>
                    <a:pt x="811" y="281"/>
                    <a:pt x="811" y="181"/>
                  </a:cubicBezTo>
                  <a:cubicBezTo>
                    <a:pt x="811" y="82"/>
                    <a:pt x="731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2989800" y="2905625"/>
              <a:ext cx="15100" cy="9075"/>
            </a:xfrm>
            <a:custGeom>
              <a:avLst/>
              <a:gdLst/>
              <a:ahLst/>
              <a:cxnLst/>
              <a:rect l="l" t="t" r="r" b="b"/>
              <a:pathLst>
                <a:path w="604" h="363" extrusionOk="0">
                  <a:moveTo>
                    <a:pt x="181" y="0"/>
                  </a:moveTo>
                  <a:cubicBezTo>
                    <a:pt x="81" y="0"/>
                    <a:pt x="1" y="82"/>
                    <a:pt x="1" y="181"/>
                  </a:cubicBezTo>
                  <a:cubicBezTo>
                    <a:pt x="1" y="281"/>
                    <a:pt x="81" y="363"/>
                    <a:pt x="181" y="363"/>
                  </a:cubicBezTo>
                  <a:lnTo>
                    <a:pt x="423" y="363"/>
                  </a:lnTo>
                  <a:cubicBezTo>
                    <a:pt x="523" y="363"/>
                    <a:pt x="603" y="281"/>
                    <a:pt x="603" y="181"/>
                  </a:cubicBezTo>
                  <a:cubicBezTo>
                    <a:pt x="603" y="82"/>
                    <a:pt x="523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4"/>
          <p:cNvGrpSpPr/>
          <p:nvPr/>
        </p:nvGrpSpPr>
        <p:grpSpPr>
          <a:xfrm>
            <a:off x="7188446" y="3134551"/>
            <a:ext cx="199988" cy="340175"/>
            <a:chOff x="3926400" y="2721250"/>
            <a:chExt cx="181675" cy="309025"/>
          </a:xfrm>
        </p:grpSpPr>
        <p:sp>
          <p:nvSpPr>
            <p:cNvPr id="674" name="Google Shape;674;p44"/>
            <p:cNvSpPr/>
            <p:nvPr/>
          </p:nvSpPr>
          <p:spPr>
            <a:xfrm>
              <a:off x="4005400" y="3001450"/>
              <a:ext cx="23650" cy="9075"/>
            </a:xfrm>
            <a:custGeom>
              <a:avLst/>
              <a:gdLst/>
              <a:ahLst/>
              <a:cxnLst/>
              <a:rect l="l" t="t" r="r" b="b"/>
              <a:pathLst>
                <a:path w="946" h="363" extrusionOk="0">
                  <a:moveTo>
                    <a:pt x="181" y="0"/>
                  </a:moveTo>
                  <a:cubicBezTo>
                    <a:pt x="81" y="0"/>
                    <a:pt x="0" y="80"/>
                    <a:pt x="0" y="181"/>
                  </a:cubicBezTo>
                  <a:cubicBezTo>
                    <a:pt x="0" y="281"/>
                    <a:pt x="81" y="363"/>
                    <a:pt x="181" y="363"/>
                  </a:cubicBezTo>
                  <a:lnTo>
                    <a:pt x="765" y="363"/>
                  </a:lnTo>
                  <a:cubicBezTo>
                    <a:pt x="865" y="363"/>
                    <a:pt x="946" y="281"/>
                    <a:pt x="946" y="181"/>
                  </a:cubicBezTo>
                  <a:cubicBezTo>
                    <a:pt x="946" y="80"/>
                    <a:pt x="865" y="0"/>
                    <a:pt x="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3992125" y="2739525"/>
              <a:ext cx="12050" cy="12000"/>
            </a:xfrm>
            <a:custGeom>
              <a:avLst/>
              <a:gdLst/>
              <a:ahLst/>
              <a:cxnLst/>
              <a:rect l="l" t="t" r="r" b="b"/>
              <a:pathLst>
                <a:path w="482" h="480" extrusionOk="0">
                  <a:moveTo>
                    <a:pt x="241" y="0"/>
                  </a:moveTo>
                  <a:cubicBezTo>
                    <a:pt x="108" y="0"/>
                    <a:pt x="1" y="108"/>
                    <a:pt x="1" y="240"/>
                  </a:cubicBezTo>
                  <a:cubicBezTo>
                    <a:pt x="1" y="372"/>
                    <a:pt x="108" y="480"/>
                    <a:pt x="241" y="480"/>
                  </a:cubicBezTo>
                  <a:cubicBezTo>
                    <a:pt x="374" y="480"/>
                    <a:pt x="481" y="372"/>
                    <a:pt x="481" y="240"/>
                  </a:cubicBezTo>
                  <a:cubicBezTo>
                    <a:pt x="481" y="108"/>
                    <a:pt x="374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4012675" y="2740975"/>
              <a:ext cx="34200" cy="9100"/>
            </a:xfrm>
            <a:custGeom>
              <a:avLst/>
              <a:gdLst/>
              <a:ahLst/>
              <a:cxnLst/>
              <a:rect l="l" t="t" r="r" b="b"/>
              <a:pathLst>
                <a:path w="1368" h="364" extrusionOk="0">
                  <a:moveTo>
                    <a:pt x="182" y="1"/>
                  </a:moveTo>
                  <a:cubicBezTo>
                    <a:pt x="82" y="1"/>
                    <a:pt x="1" y="82"/>
                    <a:pt x="1" y="183"/>
                  </a:cubicBezTo>
                  <a:cubicBezTo>
                    <a:pt x="1" y="282"/>
                    <a:pt x="82" y="363"/>
                    <a:pt x="182" y="363"/>
                  </a:cubicBezTo>
                  <a:lnTo>
                    <a:pt x="1186" y="363"/>
                  </a:lnTo>
                  <a:cubicBezTo>
                    <a:pt x="1286" y="363"/>
                    <a:pt x="1367" y="282"/>
                    <a:pt x="1367" y="183"/>
                  </a:cubicBezTo>
                  <a:cubicBezTo>
                    <a:pt x="1367" y="82"/>
                    <a:pt x="1286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3926400" y="2721250"/>
              <a:ext cx="181675" cy="309025"/>
            </a:xfrm>
            <a:custGeom>
              <a:avLst/>
              <a:gdLst/>
              <a:ahLst/>
              <a:cxnLst/>
              <a:rect l="l" t="t" r="r" b="b"/>
              <a:pathLst>
                <a:path w="7267" h="12361" extrusionOk="0">
                  <a:moveTo>
                    <a:pt x="6507" y="363"/>
                  </a:moveTo>
                  <a:cubicBezTo>
                    <a:pt x="6726" y="363"/>
                    <a:pt x="6904" y="540"/>
                    <a:pt x="6904" y="760"/>
                  </a:cubicBezTo>
                  <a:lnTo>
                    <a:pt x="6904" y="1580"/>
                  </a:lnTo>
                  <a:lnTo>
                    <a:pt x="362" y="1580"/>
                  </a:lnTo>
                  <a:lnTo>
                    <a:pt x="362" y="760"/>
                  </a:lnTo>
                  <a:cubicBezTo>
                    <a:pt x="362" y="540"/>
                    <a:pt x="541" y="363"/>
                    <a:pt x="759" y="363"/>
                  </a:cubicBezTo>
                  <a:close/>
                  <a:moveTo>
                    <a:pt x="6904" y="10780"/>
                  </a:moveTo>
                  <a:lnTo>
                    <a:pt x="6904" y="11601"/>
                  </a:lnTo>
                  <a:cubicBezTo>
                    <a:pt x="6904" y="11819"/>
                    <a:pt x="6726" y="11998"/>
                    <a:pt x="6506" y="11998"/>
                  </a:cubicBezTo>
                  <a:lnTo>
                    <a:pt x="759" y="11998"/>
                  </a:lnTo>
                  <a:cubicBezTo>
                    <a:pt x="541" y="11998"/>
                    <a:pt x="362" y="11819"/>
                    <a:pt x="362" y="11601"/>
                  </a:cubicBezTo>
                  <a:lnTo>
                    <a:pt x="362" y="10780"/>
                  </a:lnTo>
                  <a:close/>
                  <a:moveTo>
                    <a:pt x="759" y="0"/>
                  </a:moveTo>
                  <a:cubicBezTo>
                    <a:pt x="341" y="0"/>
                    <a:pt x="0" y="341"/>
                    <a:pt x="0" y="760"/>
                  </a:cubicBezTo>
                  <a:lnTo>
                    <a:pt x="0" y="11601"/>
                  </a:lnTo>
                  <a:cubicBezTo>
                    <a:pt x="0" y="12020"/>
                    <a:pt x="341" y="12360"/>
                    <a:pt x="759" y="12360"/>
                  </a:cubicBezTo>
                  <a:lnTo>
                    <a:pt x="6507" y="12360"/>
                  </a:lnTo>
                  <a:cubicBezTo>
                    <a:pt x="6926" y="12360"/>
                    <a:pt x="7267" y="12020"/>
                    <a:pt x="7267" y="11601"/>
                  </a:cubicBezTo>
                  <a:lnTo>
                    <a:pt x="7267" y="5332"/>
                  </a:lnTo>
                  <a:cubicBezTo>
                    <a:pt x="7267" y="5232"/>
                    <a:pt x="7185" y="5150"/>
                    <a:pt x="7085" y="5150"/>
                  </a:cubicBezTo>
                  <a:cubicBezTo>
                    <a:pt x="6985" y="5150"/>
                    <a:pt x="6904" y="5232"/>
                    <a:pt x="6904" y="5332"/>
                  </a:cubicBezTo>
                  <a:lnTo>
                    <a:pt x="6904" y="10417"/>
                  </a:lnTo>
                  <a:lnTo>
                    <a:pt x="362" y="10417"/>
                  </a:lnTo>
                  <a:lnTo>
                    <a:pt x="362" y="1942"/>
                  </a:lnTo>
                  <a:lnTo>
                    <a:pt x="6904" y="1942"/>
                  </a:lnTo>
                  <a:lnTo>
                    <a:pt x="6904" y="4504"/>
                  </a:lnTo>
                  <a:cubicBezTo>
                    <a:pt x="6904" y="4604"/>
                    <a:pt x="6985" y="4684"/>
                    <a:pt x="7085" y="4684"/>
                  </a:cubicBezTo>
                  <a:cubicBezTo>
                    <a:pt x="7185" y="4684"/>
                    <a:pt x="7267" y="4604"/>
                    <a:pt x="7267" y="4504"/>
                  </a:cubicBezTo>
                  <a:lnTo>
                    <a:pt x="7267" y="760"/>
                  </a:lnTo>
                  <a:cubicBezTo>
                    <a:pt x="7267" y="341"/>
                    <a:pt x="6925" y="0"/>
                    <a:pt x="6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3998775" y="2878975"/>
              <a:ext cx="22450" cy="13125"/>
            </a:xfrm>
            <a:custGeom>
              <a:avLst/>
              <a:gdLst/>
              <a:ahLst/>
              <a:cxnLst/>
              <a:rect l="l" t="t" r="r" b="b"/>
              <a:pathLst>
                <a:path w="898" h="525" extrusionOk="0">
                  <a:moveTo>
                    <a:pt x="206" y="0"/>
                  </a:moveTo>
                  <a:cubicBezTo>
                    <a:pt x="182" y="0"/>
                    <a:pt x="158" y="5"/>
                    <a:pt x="135" y="14"/>
                  </a:cubicBezTo>
                  <a:cubicBezTo>
                    <a:pt x="43" y="54"/>
                    <a:pt x="0" y="160"/>
                    <a:pt x="39" y="252"/>
                  </a:cubicBezTo>
                  <a:cubicBezTo>
                    <a:pt x="109" y="418"/>
                    <a:pt x="270" y="524"/>
                    <a:pt x="448" y="524"/>
                  </a:cubicBezTo>
                  <a:cubicBezTo>
                    <a:pt x="628" y="524"/>
                    <a:pt x="789" y="418"/>
                    <a:pt x="858" y="252"/>
                  </a:cubicBezTo>
                  <a:cubicBezTo>
                    <a:pt x="897" y="160"/>
                    <a:pt x="854" y="54"/>
                    <a:pt x="762" y="14"/>
                  </a:cubicBezTo>
                  <a:cubicBezTo>
                    <a:pt x="739" y="5"/>
                    <a:pt x="715" y="0"/>
                    <a:pt x="692" y="0"/>
                  </a:cubicBezTo>
                  <a:cubicBezTo>
                    <a:pt x="621" y="0"/>
                    <a:pt x="554" y="42"/>
                    <a:pt x="525" y="111"/>
                  </a:cubicBezTo>
                  <a:cubicBezTo>
                    <a:pt x="512" y="142"/>
                    <a:pt x="482" y="162"/>
                    <a:pt x="448" y="162"/>
                  </a:cubicBezTo>
                  <a:cubicBezTo>
                    <a:pt x="416" y="162"/>
                    <a:pt x="386" y="142"/>
                    <a:pt x="373" y="111"/>
                  </a:cubicBezTo>
                  <a:cubicBezTo>
                    <a:pt x="343" y="42"/>
                    <a:pt x="276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3991425" y="2860675"/>
              <a:ext cx="9100" cy="14150"/>
            </a:xfrm>
            <a:custGeom>
              <a:avLst/>
              <a:gdLst/>
              <a:ahLst/>
              <a:cxnLst/>
              <a:rect l="l" t="t" r="r" b="b"/>
              <a:pathLst>
                <a:path w="364" h="566" extrusionOk="0">
                  <a:moveTo>
                    <a:pt x="182" y="0"/>
                  </a:moveTo>
                  <a:cubicBezTo>
                    <a:pt x="82" y="0"/>
                    <a:pt x="1" y="82"/>
                    <a:pt x="1" y="181"/>
                  </a:cubicBezTo>
                  <a:lnTo>
                    <a:pt x="1" y="385"/>
                  </a:lnTo>
                  <a:cubicBezTo>
                    <a:pt x="1" y="484"/>
                    <a:pt x="82" y="566"/>
                    <a:pt x="182" y="566"/>
                  </a:cubicBezTo>
                  <a:cubicBezTo>
                    <a:pt x="283" y="566"/>
                    <a:pt x="363" y="484"/>
                    <a:pt x="363" y="385"/>
                  </a:cubicBezTo>
                  <a:lnTo>
                    <a:pt x="363" y="181"/>
                  </a:lnTo>
                  <a:cubicBezTo>
                    <a:pt x="363" y="82"/>
                    <a:pt x="28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4019500" y="2860675"/>
              <a:ext cx="9100" cy="14150"/>
            </a:xfrm>
            <a:custGeom>
              <a:avLst/>
              <a:gdLst/>
              <a:ahLst/>
              <a:cxnLst/>
              <a:rect l="l" t="t" r="r" b="b"/>
              <a:pathLst>
                <a:path w="364" h="566" extrusionOk="0">
                  <a:moveTo>
                    <a:pt x="181" y="0"/>
                  </a:moveTo>
                  <a:cubicBezTo>
                    <a:pt x="82" y="0"/>
                    <a:pt x="1" y="82"/>
                    <a:pt x="1" y="182"/>
                  </a:cubicBezTo>
                  <a:lnTo>
                    <a:pt x="1" y="385"/>
                  </a:lnTo>
                  <a:cubicBezTo>
                    <a:pt x="1" y="484"/>
                    <a:pt x="82" y="566"/>
                    <a:pt x="181" y="566"/>
                  </a:cubicBezTo>
                  <a:cubicBezTo>
                    <a:pt x="282" y="566"/>
                    <a:pt x="363" y="484"/>
                    <a:pt x="363" y="385"/>
                  </a:cubicBezTo>
                  <a:lnTo>
                    <a:pt x="363" y="182"/>
                  </a:lnTo>
                  <a:cubicBezTo>
                    <a:pt x="363" y="82"/>
                    <a:pt x="282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3952300" y="2782400"/>
              <a:ext cx="129825" cy="190400"/>
            </a:xfrm>
            <a:custGeom>
              <a:avLst/>
              <a:gdLst/>
              <a:ahLst/>
              <a:cxnLst/>
              <a:rect l="l" t="t" r="r" b="b"/>
              <a:pathLst>
                <a:path w="5193" h="7616" extrusionOk="0">
                  <a:moveTo>
                    <a:pt x="4074" y="362"/>
                  </a:moveTo>
                  <a:cubicBezTo>
                    <a:pt x="4492" y="362"/>
                    <a:pt x="4831" y="702"/>
                    <a:pt x="4831" y="1119"/>
                  </a:cubicBezTo>
                  <a:cubicBezTo>
                    <a:pt x="4831" y="1536"/>
                    <a:pt x="4492" y="1876"/>
                    <a:pt x="4074" y="1876"/>
                  </a:cubicBezTo>
                  <a:cubicBezTo>
                    <a:pt x="3657" y="1876"/>
                    <a:pt x="3317" y="1536"/>
                    <a:pt x="3317" y="1119"/>
                  </a:cubicBezTo>
                  <a:cubicBezTo>
                    <a:pt x="3317" y="702"/>
                    <a:pt x="3657" y="362"/>
                    <a:pt x="4074" y="362"/>
                  </a:cubicBezTo>
                  <a:close/>
                  <a:moveTo>
                    <a:pt x="2617" y="787"/>
                  </a:moveTo>
                  <a:cubicBezTo>
                    <a:pt x="2746" y="787"/>
                    <a:pt x="2871" y="808"/>
                    <a:pt x="2989" y="846"/>
                  </a:cubicBezTo>
                  <a:cubicBezTo>
                    <a:pt x="2966" y="934"/>
                    <a:pt x="2955" y="1025"/>
                    <a:pt x="2955" y="1119"/>
                  </a:cubicBezTo>
                  <a:cubicBezTo>
                    <a:pt x="2955" y="1659"/>
                    <a:pt x="3338" y="2110"/>
                    <a:pt x="3846" y="2215"/>
                  </a:cubicBezTo>
                  <a:lnTo>
                    <a:pt x="3846" y="2704"/>
                  </a:lnTo>
                  <a:cubicBezTo>
                    <a:pt x="3828" y="2704"/>
                    <a:pt x="3811" y="2704"/>
                    <a:pt x="3793" y="2704"/>
                  </a:cubicBezTo>
                  <a:cubicBezTo>
                    <a:pt x="2311" y="2704"/>
                    <a:pt x="1104" y="2098"/>
                    <a:pt x="775" y="1915"/>
                  </a:cubicBezTo>
                  <a:cubicBezTo>
                    <a:pt x="827" y="1285"/>
                    <a:pt x="1357" y="787"/>
                    <a:pt x="2000" y="787"/>
                  </a:cubicBezTo>
                  <a:close/>
                  <a:moveTo>
                    <a:pt x="771" y="2325"/>
                  </a:moveTo>
                  <a:cubicBezTo>
                    <a:pt x="1273" y="2581"/>
                    <a:pt x="2405" y="3067"/>
                    <a:pt x="3791" y="3067"/>
                  </a:cubicBezTo>
                  <a:lnTo>
                    <a:pt x="3846" y="3067"/>
                  </a:lnTo>
                  <a:lnTo>
                    <a:pt x="3846" y="3162"/>
                  </a:lnTo>
                  <a:cubicBezTo>
                    <a:pt x="3846" y="3261"/>
                    <a:pt x="3928" y="3342"/>
                    <a:pt x="4028" y="3342"/>
                  </a:cubicBezTo>
                  <a:cubicBezTo>
                    <a:pt x="4146" y="3342"/>
                    <a:pt x="4253" y="3439"/>
                    <a:pt x="4253" y="3544"/>
                  </a:cubicBezTo>
                  <a:cubicBezTo>
                    <a:pt x="4253" y="3655"/>
                    <a:pt x="4164" y="3745"/>
                    <a:pt x="4053" y="3745"/>
                  </a:cubicBezTo>
                  <a:lnTo>
                    <a:pt x="4030" y="3745"/>
                  </a:lnTo>
                  <a:cubicBezTo>
                    <a:pt x="3930" y="3745"/>
                    <a:pt x="3849" y="3826"/>
                    <a:pt x="3849" y="3926"/>
                  </a:cubicBezTo>
                  <a:lnTo>
                    <a:pt x="3849" y="3938"/>
                  </a:lnTo>
                  <a:cubicBezTo>
                    <a:pt x="3849" y="4524"/>
                    <a:pt x="3373" y="4999"/>
                    <a:pt x="2788" y="4999"/>
                  </a:cubicBezTo>
                  <a:lnTo>
                    <a:pt x="1830" y="4999"/>
                  </a:lnTo>
                  <a:cubicBezTo>
                    <a:pt x="1245" y="4999"/>
                    <a:pt x="769" y="4524"/>
                    <a:pt x="769" y="3938"/>
                  </a:cubicBezTo>
                  <a:lnTo>
                    <a:pt x="769" y="3926"/>
                  </a:lnTo>
                  <a:cubicBezTo>
                    <a:pt x="769" y="3826"/>
                    <a:pt x="687" y="3745"/>
                    <a:pt x="588" y="3745"/>
                  </a:cubicBezTo>
                  <a:lnTo>
                    <a:pt x="565" y="3745"/>
                  </a:lnTo>
                  <a:cubicBezTo>
                    <a:pt x="454" y="3745"/>
                    <a:pt x="363" y="3655"/>
                    <a:pt x="363" y="3544"/>
                  </a:cubicBezTo>
                  <a:cubicBezTo>
                    <a:pt x="363" y="3432"/>
                    <a:pt x="472" y="3342"/>
                    <a:pt x="590" y="3342"/>
                  </a:cubicBezTo>
                  <a:cubicBezTo>
                    <a:pt x="690" y="3342"/>
                    <a:pt x="771" y="3261"/>
                    <a:pt x="771" y="3162"/>
                  </a:cubicBezTo>
                  <a:lnTo>
                    <a:pt x="771" y="2325"/>
                  </a:lnTo>
                  <a:close/>
                  <a:moveTo>
                    <a:pt x="2501" y="5362"/>
                  </a:moveTo>
                  <a:lnTo>
                    <a:pt x="2501" y="5521"/>
                  </a:lnTo>
                  <a:cubicBezTo>
                    <a:pt x="2501" y="5546"/>
                    <a:pt x="2501" y="5569"/>
                    <a:pt x="2502" y="5591"/>
                  </a:cubicBezTo>
                  <a:cubicBezTo>
                    <a:pt x="2436" y="5612"/>
                    <a:pt x="2373" y="5620"/>
                    <a:pt x="2317" y="5620"/>
                  </a:cubicBezTo>
                  <a:cubicBezTo>
                    <a:pt x="2235" y="5620"/>
                    <a:pt x="2166" y="5603"/>
                    <a:pt x="2116" y="5585"/>
                  </a:cubicBezTo>
                  <a:cubicBezTo>
                    <a:pt x="2116" y="5564"/>
                    <a:pt x="2116" y="5544"/>
                    <a:pt x="2116" y="5521"/>
                  </a:cubicBezTo>
                  <a:lnTo>
                    <a:pt x="2116" y="5362"/>
                  </a:lnTo>
                  <a:close/>
                  <a:moveTo>
                    <a:pt x="4074" y="1"/>
                  </a:moveTo>
                  <a:cubicBezTo>
                    <a:pt x="3681" y="1"/>
                    <a:pt x="3334" y="204"/>
                    <a:pt x="3135" y="513"/>
                  </a:cubicBezTo>
                  <a:cubicBezTo>
                    <a:pt x="2972" y="456"/>
                    <a:pt x="2798" y="426"/>
                    <a:pt x="2617" y="426"/>
                  </a:cubicBezTo>
                  <a:lnTo>
                    <a:pt x="2000" y="426"/>
                  </a:lnTo>
                  <a:cubicBezTo>
                    <a:pt x="1123" y="426"/>
                    <a:pt x="408" y="1139"/>
                    <a:pt x="408" y="2018"/>
                  </a:cubicBezTo>
                  <a:lnTo>
                    <a:pt x="408" y="3008"/>
                  </a:lnTo>
                  <a:cubicBezTo>
                    <a:pt x="175" y="3083"/>
                    <a:pt x="1" y="3299"/>
                    <a:pt x="1" y="3544"/>
                  </a:cubicBezTo>
                  <a:cubicBezTo>
                    <a:pt x="1" y="3802"/>
                    <a:pt x="176" y="4020"/>
                    <a:pt x="413" y="4086"/>
                  </a:cubicBezTo>
                  <a:cubicBezTo>
                    <a:pt x="485" y="4778"/>
                    <a:pt x="1054" y="5323"/>
                    <a:pt x="1755" y="5360"/>
                  </a:cubicBezTo>
                  <a:lnTo>
                    <a:pt x="1755" y="5537"/>
                  </a:lnTo>
                  <a:cubicBezTo>
                    <a:pt x="1754" y="5538"/>
                    <a:pt x="1753" y="5538"/>
                    <a:pt x="1752" y="5538"/>
                  </a:cubicBezTo>
                  <a:lnTo>
                    <a:pt x="1736" y="5540"/>
                  </a:lnTo>
                  <a:cubicBezTo>
                    <a:pt x="1575" y="5562"/>
                    <a:pt x="1420" y="5625"/>
                    <a:pt x="1289" y="5720"/>
                  </a:cubicBezTo>
                  <a:cubicBezTo>
                    <a:pt x="1143" y="5826"/>
                    <a:pt x="1027" y="5970"/>
                    <a:pt x="953" y="6136"/>
                  </a:cubicBezTo>
                  <a:cubicBezTo>
                    <a:pt x="914" y="6228"/>
                    <a:pt x="956" y="6334"/>
                    <a:pt x="1047" y="6374"/>
                  </a:cubicBezTo>
                  <a:cubicBezTo>
                    <a:pt x="1071" y="6385"/>
                    <a:pt x="1096" y="6390"/>
                    <a:pt x="1120" y="6390"/>
                  </a:cubicBezTo>
                  <a:cubicBezTo>
                    <a:pt x="1190" y="6390"/>
                    <a:pt x="1256" y="6349"/>
                    <a:pt x="1286" y="6281"/>
                  </a:cubicBezTo>
                  <a:cubicBezTo>
                    <a:pt x="1333" y="6173"/>
                    <a:pt x="1407" y="6082"/>
                    <a:pt x="1500" y="6015"/>
                  </a:cubicBezTo>
                  <a:cubicBezTo>
                    <a:pt x="1584" y="5953"/>
                    <a:pt x="1684" y="5913"/>
                    <a:pt x="1787" y="5899"/>
                  </a:cubicBezTo>
                  <a:lnTo>
                    <a:pt x="1802" y="5897"/>
                  </a:lnTo>
                  <a:cubicBezTo>
                    <a:pt x="1833" y="5892"/>
                    <a:pt x="1862" y="5888"/>
                    <a:pt x="1890" y="5882"/>
                  </a:cubicBezTo>
                  <a:cubicBezTo>
                    <a:pt x="1971" y="5922"/>
                    <a:pt x="2124" y="5983"/>
                    <a:pt x="2320" y="5983"/>
                  </a:cubicBezTo>
                  <a:cubicBezTo>
                    <a:pt x="2445" y="5983"/>
                    <a:pt x="2587" y="5957"/>
                    <a:pt x="2738" y="5884"/>
                  </a:cubicBezTo>
                  <a:cubicBezTo>
                    <a:pt x="2763" y="5889"/>
                    <a:pt x="2789" y="5892"/>
                    <a:pt x="2815" y="5897"/>
                  </a:cubicBezTo>
                  <a:lnTo>
                    <a:pt x="2830" y="5899"/>
                  </a:lnTo>
                  <a:cubicBezTo>
                    <a:pt x="2933" y="5913"/>
                    <a:pt x="3032" y="5953"/>
                    <a:pt x="3117" y="6014"/>
                  </a:cubicBezTo>
                  <a:cubicBezTo>
                    <a:pt x="3285" y="6136"/>
                    <a:pt x="3385" y="6332"/>
                    <a:pt x="3385" y="6539"/>
                  </a:cubicBezTo>
                  <a:lnTo>
                    <a:pt x="3385" y="7253"/>
                  </a:lnTo>
                  <a:lnTo>
                    <a:pt x="1231" y="7253"/>
                  </a:lnTo>
                  <a:lnTo>
                    <a:pt x="1231" y="7017"/>
                  </a:lnTo>
                  <a:cubicBezTo>
                    <a:pt x="1231" y="6917"/>
                    <a:pt x="1150" y="6837"/>
                    <a:pt x="1050" y="6837"/>
                  </a:cubicBezTo>
                  <a:cubicBezTo>
                    <a:pt x="950" y="6837"/>
                    <a:pt x="869" y="6917"/>
                    <a:pt x="869" y="7017"/>
                  </a:cubicBezTo>
                  <a:lnTo>
                    <a:pt x="869" y="7434"/>
                  </a:lnTo>
                  <a:cubicBezTo>
                    <a:pt x="869" y="7534"/>
                    <a:pt x="950" y="7615"/>
                    <a:pt x="1050" y="7615"/>
                  </a:cubicBezTo>
                  <a:lnTo>
                    <a:pt x="3567" y="7615"/>
                  </a:lnTo>
                  <a:cubicBezTo>
                    <a:pt x="3666" y="7615"/>
                    <a:pt x="3748" y="7535"/>
                    <a:pt x="3748" y="7434"/>
                  </a:cubicBezTo>
                  <a:lnTo>
                    <a:pt x="3748" y="6539"/>
                  </a:lnTo>
                  <a:cubicBezTo>
                    <a:pt x="3748" y="6215"/>
                    <a:pt x="3591" y="5909"/>
                    <a:pt x="3329" y="5720"/>
                  </a:cubicBezTo>
                  <a:cubicBezTo>
                    <a:pt x="3196" y="5625"/>
                    <a:pt x="3042" y="5562"/>
                    <a:pt x="2881" y="5539"/>
                  </a:cubicBezTo>
                  <a:lnTo>
                    <a:pt x="2865" y="5537"/>
                  </a:lnTo>
                  <a:lnTo>
                    <a:pt x="2862" y="5537"/>
                  </a:lnTo>
                  <a:lnTo>
                    <a:pt x="2862" y="5360"/>
                  </a:lnTo>
                  <a:cubicBezTo>
                    <a:pt x="3563" y="5323"/>
                    <a:pt x="4131" y="4777"/>
                    <a:pt x="4203" y="4086"/>
                  </a:cubicBezTo>
                  <a:cubicBezTo>
                    <a:pt x="4440" y="4020"/>
                    <a:pt x="4616" y="3802"/>
                    <a:pt x="4616" y="3543"/>
                  </a:cubicBezTo>
                  <a:cubicBezTo>
                    <a:pt x="4616" y="3285"/>
                    <a:pt x="4441" y="3083"/>
                    <a:pt x="4209" y="3008"/>
                  </a:cubicBezTo>
                  <a:lnTo>
                    <a:pt x="4209" y="2230"/>
                  </a:lnTo>
                  <a:cubicBezTo>
                    <a:pt x="4762" y="2163"/>
                    <a:pt x="5193" y="1691"/>
                    <a:pt x="5193" y="1119"/>
                  </a:cubicBezTo>
                  <a:cubicBezTo>
                    <a:pt x="5193" y="502"/>
                    <a:pt x="4691" y="1"/>
                    <a:pt x="4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4043425" y="2807350"/>
              <a:ext cx="21475" cy="6075"/>
            </a:xfrm>
            <a:custGeom>
              <a:avLst/>
              <a:gdLst/>
              <a:ahLst/>
              <a:cxnLst/>
              <a:rect l="l" t="t" r="r" b="b"/>
              <a:pathLst>
                <a:path w="859" h="243" extrusionOk="0">
                  <a:moveTo>
                    <a:pt x="121" y="0"/>
                  </a:moveTo>
                  <a:cubicBezTo>
                    <a:pt x="54" y="0"/>
                    <a:pt x="0" y="55"/>
                    <a:pt x="0" y="121"/>
                  </a:cubicBezTo>
                  <a:cubicBezTo>
                    <a:pt x="0" y="188"/>
                    <a:pt x="54" y="243"/>
                    <a:pt x="121" y="243"/>
                  </a:cubicBezTo>
                  <a:lnTo>
                    <a:pt x="737" y="243"/>
                  </a:lnTo>
                  <a:cubicBezTo>
                    <a:pt x="804" y="243"/>
                    <a:pt x="858" y="188"/>
                    <a:pt x="858" y="121"/>
                  </a:cubicBezTo>
                  <a:cubicBezTo>
                    <a:pt x="858" y="55"/>
                    <a:pt x="804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8CF3D91-FCDA-5FF8-4EE2-6CC2BAD44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567" y="866683"/>
            <a:ext cx="4440635" cy="39856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D2BA9-1A6A-9945-B34C-3833E633A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7651" y="484466"/>
            <a:ext cx="4300810" cy="44952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42014E6-75A3-DA7B-9B17-2BCC3ED8A1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F65BEE3-99D7-89AB-213B-828F1DB85DD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5CDECEA-CB33-905A-6743-9D8E47863107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3DA6760-2356-5533-5AAC-A6B8F5B80169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77D545-71BF-FBE2-4B8F-36AB6783B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480" y="384462"/>
            <a:ext cx="3671776" cy="44485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9DDD00-8573-4C22-18B6-A3BFD8DC9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6885" y="310477"/>
            <a:ext cx="3789040" cy="4448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46551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66E9F-2A10-6616-9B8A-E2700136D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874" y="178755"/>
            <a:ext cx="4003619" cy="47023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6F6B2-C506-7394-218A-01A0D9F4B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78755"/>
            <a:ext cx="4357179" cy="47573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7226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80030-5A33-36FF-4868-76FDA736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21" y="285202"/>
            <a:ext cx="4418705" cy="45444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E0E0D8-DF5D-1FBF-D16E-E1508372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4020"/>
          <a:stretch/>
        </p:blipFill>
        <p:spPr>
          <a:xfrm>
            <a:off x="4949891" y="1460899"/>
            <a:ext cx="3870975" cy="18185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54616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82F6F3-5367-D6D0-6753-6D004F5D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207" y="1508523"/>
            <a:ext cx="6779585" cy="572700"/>
          </a:xfrm>
        </p:spPr>
        <p:txBody>
          <a:bodyPr/>
          <a:lstStyle/>
          <a:p>
            <a:r>
              <a:rPr lang="en-IN" dirty="0"/>
              <a:t>It appears that the website is built using React(18.2.0).The programming language used are Java and Node.js.</a:t>
            </a:r>
          </a:p>
        </p:txBody>
      </p:sp>
    </p:spTree>
    <p:extLst>
      <p:ext uri="{BB962C8B-B14F-4D97-AF65-F5344CB8AC3E}">
        <p14:creationId xmlns:p14="http://schemas.microsoft.com/office/powerpoint/2010/main" val="973861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>
            <a:spLocks noGrp="1"/>
          </p:cNvSpPr>
          <p:nvPr>
            <p:ph type="ctrTitle"/>
          </p:nvPr>
        </p:nvSpPr>
        <p:spPr>
          <a:xfrm>
            <a:off x="4491236" y="1813295"/>
            <a:ext cx="4465500" cy="151691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dirty="0"/>
              <a:t> </a:t>
            </a:r>
            <a:r>
              <a:rPr lang="en" sz="39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SAMSUNG</a:t>
            </a:r>
            <a:endParaRPr sz="39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39" name="Google Shape;439;p38"/>
          <p:cNvSpPr/>
          <p:nvPr/>
        </p:nvSpPr>
        <p:spPr>
          <a:xfrm flipH="1">
            <a:off x="864781" y="800987"/>
            <a:ext cx="3612684" cy="3491824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0" name="Google Shape;440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3278" t="-1210" r="746" b="-524"/>
          <a:stretch/>
        </p:blipFill>
        <p:spPr>
          <a:xfrm>
            <a:off x="1130497" y="1212112"/>
            <a:ext cx="3177368" cy="2591784"/>
          </a:xfrm>
          <a:prstGeom prst="ellipse">
            <a:avLst/>
          </a:prstGeom>
        </p:spPr>
      </p:pic>
      <p:grpSp>
        <p:nvGrpSpPr>
          <p:cNvPr id="441" name="Google Shape;441;p38"/>
          <p:cNvGrpSpPr/>
          <p:nvPr/>
        </p:nvGrpSpPr>
        <p:grpSpPr>
          <a:xfrm flipH="1">
            <a:off x="6623204" y="4062296"/>
            <a:ext cx="641419" cy="611952"/>
            <a:chOff x="2122577" y="3834496"/>
            <a:chExt cx="641419" cy="611952"/>
          </a:xfrm>
        </p:grpSpPr>
        <p:sp>
          <p:nvSpPr>
            <p:cNvPr id="442" name="Google Shape;442;p38"/>
            <p:cNvSpPr/>
            <p:nvPr/>
          </p:nvSpPr>
          <p:spPr>
            <a:xfrm>
              <a:off x="2122577" y="3834496"/>
              <a:ext cx="641419" cy="611952"/>
            </a:xfrm>
            <a:custGeom>
              <a:avLst/>
              <a:gdLst/>
              <a:ahLst/>
              <a:cxnLst/>
              <a:rect l="l" t="t" r="r" b="b"/>
              <a:pathLst>
                <a:path w="20134" h="19122" fill="none" extrusionOk="0">
                  <a:moveTo>
                    <a:pt x="10002" y="18717"/>
                  </a:moveTo>
                  <a:cubicBezTo>
                    <a:pt x="12657" y="18324"/>
                    <a:pt x="15288" y="17324"/>
                    <a:pt x="17193" y="15240"/>
                  </a:cubicBezTo>
                  <a:cubicBezTo>
                    <a:pt x="19086" y="13168"/>
                    <a:pt x="20134" y="9870"/>
                    <a:pt x="19360" y="6775"/>
                  </a:cubicBezTo>
                  <a:cubicBezTo>
                    <a:pt x="18360" y="2810"/>
                    <a:pt x="14621" y="214"/>
                    <a:pt x="11168" y="131"/>
                  </a:cubicBezTo>
                  <a:cubicBezTo>
                    <a:pt x="5918" y="0"/>
                    <a:pt x="0" y="3798"/>
                    <a:pt x="143" y="10644"/>
                  </a:cubicBezTo>
                  <a:cubicBezTo>
                    <a:pt x="191" y="13002"/>
                    <a:pt x="989" y="15585"/>
                    <a:pt x="2667" y="17181"/>
                  </a:cubicBezTo>
                  <a:cubicBezTo>
                    <a:pt x="4703" y="19121"/>
                    <a:pt x="7680" y="19062"/>
                    <a:pt x="10002" y="1871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2222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2315251" y="4117975"/>
              <a:ext cx="27334" cy="2745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1" y="203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203"/>
                    <a:pt x="668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2480624" y="4065010"/>
              <a:ext cx="27366" cy="27458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67"/>
                    <a:pt x="191" y="858"/>
                    <a:pt x="430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2336118" y="4163706"/>
              <a:ext cx="223066" cy="138315"/>
            </a:xfrm>
            <a:custGeom>
              <a:avLst/>
              <a:gdLst/>
              <a:ahLst/>
              <a:cxnLst/>
              <a:rect l="l" t="t" r="r" b="b"/>
              <a:pathLst>
                <a:path w="7002" h="4322" fill="none" extrusionOk="0">
                  <a:moveTo>
                    <a:pt x="1" y="2107"/>
                  </a:moveTo>
                  <a:cubicBezTo>
                    <a:pt x="1620" y="4322"/>
                    <a:pt x="7001" y="3036"/>
                    <a:pt x="6656" y="0"/>
                  </a:cubicBezTo>
                </a:path>
              </a:pathLst>
            </a:custGeom>
            <a:noFill/>
            <a:ln w="9525" cap="rnd" cmpd="sng">
              <a:solidFill>
                <a:srgbClr val="2222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8"/>
          <p:cNvSpPr/>
          <p:nvPr/>
        </p:nvSpPr>
        <p:spPr>
          <a:xfrm rot="-2453504" flipH="1">
            <a:off x="5394978" y="776370"/>
            <a:ext cx="879426" cy="81414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82F6F3-5367-D6D0-6753-6D004F5D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0" y="690376"/>
            <a:ext cx="8449932" cy="572700"/>
          </a:xfrm>
        </p:spPr>
        <p:txBody>
          <a:bodyPr/>
          <a:lstStyle/>
          <a:p>
            <a:r>
              <a:rPr lang="en-IN" sz="4400" dirty="0"/>
              <a:t>03.Test the website’s responsive design and mobile optimization(Share the report).Test a minimum of 5 pages.(Use Online Tools to find)</a:t>
            </a:r>
          </a:p>
        </p:txBody>
      </p:sp>
    </p:spTree>
    <p:extLst>
      <p:ext uri="{BB962C8B-B14F-4D97-AF65-F5344CB8AC3E}">
        <p14:creationId xmlns:p14="http://schemas.microsoft.com/office/powerpoint/2010/main" val="2390986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7"/>
          <p:cNvSpPr/>
          <p:nvPr/>
        </p:nvSpPr>
        <p:spPr>
          <a:xfrm rot="10800000">
            <a:off x="5760999" y="2418901"/>
            <a:ext cx="305700" cy="3057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7"/>
          <p:cNvSpPr/>
          <p:nvPr/>
        </p:nvSpPr>
        <p:spPr>
          <a:xfrm rot="10800000">
            <a:off x="3152600" y="2459700"/>
            <a:ext cx="224100" cy="2241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59777B-AEF1-014B-F33A-E6E439A9D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416288"/>
            <a:ext cx="7713900" cy="3077159"/>
          </a:xfrm>
        </p:spPr>
        <p:txBody>
          <a:bodyPr/>
          <a:lstStyle/>
          <a:p>
            <a:r>
              <a:rPr lang="en-IN" sz="2800" b="1" u="sng" dirty="0"/>
              <a:t>Google</a:t>
            </a:r>
            <a:r>
              <a:rPr lang="en-IN" dirty="0"/>
              <a:t> </a:t>
            </a:r>
            <a:r>
              <a:rPr lang="en-IN" sz="2800" b="1" u="sng" dirty="0"/>
              <a:t>Chrome</a:t>
            </a:r>
            <a:r>
              <a:rPr lang="en-IN" dirty="0"/>
              <a:t> </a:t>
            </a:r>
            <a:r>
              <a:rPr lang="en-IN" sz="2800" b="1" u="sng" dirty="0"/>
              <a:t>Dev Tools</a:t>
            </a:r>
            <a:r>
              <a:rPr lang="en-IN" dirty="0"/>
              <a:t>: It offers a built-in feature that allows you to simulate how your website appears on various devices and screen sizes. Access it by right-clicking on your webpage selecting “Inspect”, then toggling the device toolbar.</a:t>
            </a:r>
          </a:p>
          <a:p>
            <a:endParaRPr lang="en-IN" dirty="0"/>
          </a:p>
          <a:p>
            <a:r>
              <a:rPr lang="en-IN" sz="2800" b="1" u="sng" dirty="0"/>
              <a:t>Viewport Resizer: </a:t>
            </a:r>
            <a:r>
              <a:rPr lang="en-IN" dirty="0"/>
              <a:t>Responsive design testing Google chrome extension.</a:t>
            </a:r>
            <a:endParaRPr lang="en-IN" sz="2800" b="1" u="sng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2E08E-CE54-904B-83B6-B47AC2F8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50" y="608232"/>
            <a:ext cx="7717500" cy="572700"/>
          </a:xfrm>
        </p:spPr>
        <p:txBody>
          <a:bodyPr/>
          <a:lstStyle/>
          <a:p>
            <a:r>
              <a:rPr lang="en-IN" u="sng" dirty="0"/>
              <a:t>Tools</a:t>
            </a:r>
            <a:r>
              <a:rPr lang="en-IN" dirty="0"/>
              <a:t> </a:t>
            </a:r>
            <a:r>
              <a:rPr lang="en-IN" u="sng" dirty="0"/>
              <a:t>Used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7"/>
          <p:cNvSpPr/>
          <p:nvPr/>
        </p:nvSpPr>
        <p:spPr>
          <a:xfrm rot="10800000">
            <a:off x="5760999" y="2418901"/>
            <a:ext cx="305700" cy="3057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7"/>
          <p:cNvSpPr/>
          <p:nvPr/>
        </p:nvSpPr>
        <p:spPr>
          <a:xfrm rot="10800000">
            <a:off x="3152600" y="2459700"/>
            <a:ext cx="224100" cy="2241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59777B-AEF1-014B-F33A-E6E439A9D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630" y="1403773"/>
            <a:ext cx="7713900" cy="3159660"/>
          </a:xfrm>
        </p:spPr>
        <p:txBody>
          <a:bodyPr/>
          <a:lstStyle/>
          <a:p>
            <a:pPr marL="139700" indent="0">
              <a:buNone/>
            </a:pPr>
            <a:endParaRPr lang="en-IN" sz="2800" dirty="0"/>
          </a:p>
          <a:p>
            <a:endParaRPr lang="en-IN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2E08E-CE54-904B-83B6-B47AC2F8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50" y="608232"/>
            <a:ext cx="7717500" cy="572700"/>
          </a:xfrm>
        </p:spPr>
        <p:txBody>
          <a:bodyPr/>
          <a:lstStyle/>
          <a:p>
            <a:r>
              <a:rPr lang="en-IN" dirty="0"/>
              <a:t>Pages we are going to Test</a:t>
            </a: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177DD2AA-D455-8CB0-E94E-5D8E2D34E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768" y="1672773"/>
            <a:ext cx="914400" cy="914400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BEA5BD85-35C4-8002-81A0-E857A8CC1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0249" y="284956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02AA8-C769-FC69-4BB1-362C30872629}"/>
              </a:ext>
            </a:extLst>
          </p:cNvPr>
          <p:cNvSpPr txBox="1"/>
          <p:nvPr/>
        </p:nvSpPr>
        <p:spPr>
          <a:xfrm>
            <a:off x="3822196" y="1806807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Responsive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2FF918-A1F1-317D-B373-550A08B17AAA}"/>
              </a:ext>
            </a:extLst>
          </p:cNvPr>
          <p:cNvSpPr txBox="1"/>
          <p:nvPr/>
        </p:nvSpPr>
        <p:spPr>
          <a:xfrm>
            <a:off x="3795883" y="3013529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Not Responsive</a:t>
            </a:r>
          </a:p>
        </p:txBody>
      </p:sp>
    </p:spTree>
    <p:extLst>
      <p:ext uri="{BB962C8B-B14F-4D97-AF65-F5344CB8AC3E}">
        <p14:creationId xmlns:p14="http://schemas.microsoft.com/office/powerpoint/2010/main" val="3452019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1"/>
          <p:cNvSpPr txBox="1">
            <a:spLocks noGrp="1"/>
          </p:cNvSpPr>
          <p:nvPr>
            <p:ph type="body" idx="1"/>
          </p:nvPr>
        </p:nvSpPr>
        <p:spPr>
          <a:xfrm flipH="1">
            <a:off x="1564222" y="3990235"/>
            <a:ext cx="5954906" cy="7815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Home Page responsiveness in mobile , </a:t>
            </a:r>
            <a:r>
              <a:rPr lang="en-IN" dirty="0" err="1"/>
              <a:t>ipad</a:t>
            </a:r>
            <a:r>
              <a:rPr lang="en-IN" dirty="0"/>
              <a:t> and mac book air.</a:t>
            </a:r>
            <a:endParaRPr dirty="0"/>
          </a:p>
        </p:txBody>
      </p:sp>
      <p:sp>
        <p:nvSpPr>
          <p:cNvPr id="954" name="Google Shape;954;p51"/>
          <p:cNvSpPr/>
          <p:nvPr/>
        </p:nvSpPr>
        <p:spPr>
          <a:xfrm>
            <a:off x="-20350" y="0"/>
            <a:ext cx="1465675" cy="1547950"/>
          </a:xfrm>
          <a:custGeom>
            <a:avLst/>
            <a:gdLst/>
            <a:ahLst/>
            <a:cxnLst/>
            <a:rect l="l" t="t" r="r" b="b"/>
            <a:pathLst>
              <a:path w="58627" h="61918" extrusionOk="0">
                <a:moveTo>
                  <a:pt x="58627" y="0"/>
                </a:moveTo>
                <a:cubicBezTo>
                  <a:pt x="58627" y="12429"/>
                  <a:pt x="50443" y="26708"/>
                  <a:pt x="39085" y="31757"/>
                </a:cubicBezTo>
                <a:cubicBezTo>
                  <a:pt x="33390" y="34289"/>
                  <a:pt x="17806" y="32825"/>
                  <a:pt x="20899" y="27414"/>
                </a:cubicBezTo>
                <a:cubicBezTo>
                  <a:pt x="24672" y="20814"/>
                  <a:pt x="37417" y="38115"/>
                  <a:pt x="35014" y="45328"/>
                </a:cubicBezTo>
                <a:cubicBezTo>
                  <a:pt x="30958" y="57504"/>
                  <a:pt x="12586" y="63855"/>
                  <a:pt x="0" y="6134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6" name="Google Shape;956;p51"/>
          <p:cNvGrpSpPr/>
          <p:nvPr/>
        </p:nvGrpSpPr>
        <p:grpSpPr>
          <a:xfrm rot="2225189">
            <a:off x="8048198" y="3494640"/>
            <a:ext cx="482509" cy="476559"/>
            <a:chOff x="5372775" y="421100"/>
            <a:chExt cx="482525" cy="476575"/>
          </a:xfrm>
        </p:grpSpPr>
        <p:sp>
          <p:nvSpPr>
            <p:cNvPr id="957" name="Google Shape;957;p51"/>
            <p:cNvSpPr/>
            <p:nvPr/>
          </p:nvSpPr>
          <p:spPr>
            <a:xfrm>
              <a:off x="5519225" y="6425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0" y="203"/>
                    <a:pt x="0" y="429"/>
                  </a:cubicBezTo>
                  <a:cubicBezTo>
                    <a:pt x="0" y="667"/>
                    <a:pt x="191" y="857"/>
                    <a:pt x="429" y="857"/>
                  </a:cubicBezTo>
                  <a:cubicBezTo>
                    <a:pt x="667" y="857"/>
                    <a:pt x="858" y="667"/>
                    <a:pt x="858" y="429"/>
                  </a:cubicBezTo>
                  <a:cubicBezTo>
                    <a:pt x="858" y="203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644550" y="589275"/>
              <a:ext cx="21450" cy="2147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30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5542450" y="662200"/>
              <a:ext cx="176825" cy="119100"/>
            </a:xfrm>
            <a:custGeom>
              <a:avLst/>
              <a:gdLst/>
              <a:ahLst/>
              <a:cxnLst/>
              <a:rect l="l" t="t" r="r" b="b"/>
              <a:pathLst>
                <a:path w="7073" h="4764" fill="none" extrusionOk="0">
                  <a:moveTo>
                    <a:pt x="0" y="2727"/>
                  </a:moveTo>
                  <a:cubicBezTo>
                    <a:pt x="1834" y="4763"/>
                    <a:pt x="7072" y="3001"/>
                    <a:pt x="644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372775" y="421100"/>
              <a:ext cx="482525" cy="476575"/>
            </a:xfrm>
            <a:custGeom>
              <a:avLst/>
              <a:gdLst/>
              <a:ahLst/>
              <a:cxnLst/>
              <a:rect l="l" t="t" r="r" b="b"/>
              <a:pathLst>
                <a:path w="19301" h="19063" fill="none" extrusionOk="0">
                  <a:moveTo>
                    <a:pt x="9776" y="18622"/>
                  </a:moveTo>
                  <a:cubicBezTo>
                    <a:pt x="11990" y="18265"/>
                    <a:pt x="14050" y="17217"/>
                    <a:pt x="15848" y="15836"/>
                  </a:cubicBezTo>
                  <a:cubicBezTo>
                    <a:pt x="17015" y="14931"/>
                    <a:pt x="18110" y="13860"/>
                    <a:pt x="18682" y="12431"/>
                  </a:cubicBezTo>
                  <a:cubicBezTo>
                    <a:pt x="19301" y="10919"/>
                    <a:pt x="19277" y="9145"/>
                    <a:pt x="18908" y="7478"/>
                  </a:cubicBezTo>
                  <a:cubicBezTo>
                    <a:pt x="18491" y="5561"/>
                    <a:pt x="17574" y="3680"/>
                    <a:pt x="16074" y="2513"/>
                  </a:cubicBezTo>
                  <a:cubicBezTo>
                    <a:pt x="14205" y="1037"/>
                    <a:pt x="11312" y="1"/>
                    <a:pt x="9061" y="156"/>
                  </a:cubicBezTo>
                  <a:cubicBezTo>
                    <a:pt x="6263" y="358"/>
                    <a:pt x="2763" y="2656"/>
                    <a:pt x="1334" y="5216"/>
                  </a:cubicBezTo>
                  <a:cubicBezTo>
                    <a:pt x="798" y="6156"/>
                    <a:pt x="513" y="7252"/>
                    <a:pt x="358" y="8359"/>
                  </a:cubicBezTo>
                  <a:cubicBezTo>
                    <a:pt x="1" y="10847"/>
                    <a:pt x="382" y="13836"/>
                    <a:pt x="1882" y="16015"/>
                  </a:cubicBezTo>
                  <a:cubicBezTo>
                    <a:pt x="3739" y="18706"/>
                    <a:pt x="7025" y="19063"/>
                    <a:pt x="9776" y="1862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51"/>
          <p:cNvSpPr/>
          <p:nvPr/>
        </p:nvSpPr>
        <p:spPr>
          <a:xfrm rot="-8415570" flipH="1">
            <a:off x="526240" y="3892434"/>
            <a:ext cx="879383" cy="81396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1"/>
          <p:cNvSpPr/>
          <p:nvPr/>
        </p:nvSpPr>
        <p:spPr>
          <a:xfrm rot="10800000">
            <a:off x="7729212" y="4496525"/>
            <a:ext cx="224100" cy="2241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B2B69-882E-7289-6065-B1868C598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97" t="-31927" r="-65466" b="-44552"/>
          <a:stretch/>
        </p:blipFill>
        <p:spPr>
          <a:xfrm>
            <a:off x="169880" y="0"/>
            <a:ext cx="2533277" cy="4666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0094A6-6B0F-A70E-9557-96CA21FA0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463" y="743697"/>
            <a:ext cx="2040473" cy="2781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C1211-AFFD-8D3A-4B42-DCFE286B6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363" y="1013507"/>
            <a:ext cx="4769725" cy="2490753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6A74113-9994-0137-1BFB-015EC0A9B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7305" y="4283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1"/>
          <p:cNvSpPr txBox="1">
            <a:spLocks noGrp="1"/>
          </p:cNvSpPr>
          <p:nvPr>
            <p:ph type="body" idx="1"/>
          </p:nvPr>
        </p:nvSpPr>
        <p:spPr>
          <a:xfrm flipH="1">
            <a:off x="1904012" y="4111890"/>
            <a:ext cx="4776300" cy="7815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Product Page responsiveness in mobile , </a:t>
            </a:r>
            <a:r>
              <a:rPr lang="en-IN" dirty="0" err="1"/>
              <a:t>ipad</a:t>
            </a:r>
            <a:r>
              <a:rPr lang="en-IN" dirty="0"/>
              <a:t> and mac book air.</a:t>
            </a:r>
            <a:endParaRPr dirty="0"/>
          </a:p>
        </p:txBody>
      </p:sp>
      <p:sp>
        <p:nvSpPr>
          <p:cNvPr id="954" name="Google Shape;954;p51"/>
          <p:cNvSpPr/>
          <p:nvPr/>
        </p:nvSpPr>
        <p:spPr>
          <a:xfrm>
            <a:off x="-20350" y="0"/>
            <a:ext cx="1465675" cy="1547950"/>
          </a:xfrm>
          <a:custGeom>
            <a:avLst/>
            <a:gdLst/>
            <a:ahLst/>
            <a:cxnLst/>
            <a:rect l="l" t="t" r="r" b="b"/>
            <a:pathLst>
              <a:path w="58627" h="61918" extrusionOk="0">
                <a:moveTo>
                  <a:pt x="58627" y="0"/>
                </a:moveTo>
                <a:cubicBezTo>
                  <a:pt x="58627" y="12429"/>
                  <a:pt x="50443" y="26708"/>
                  <a:pt x="39085" y="31757"/>
                </a:cubicBezTo>
                <a:cubicBezTo>
                  <a:pt x="33390" y="34289"/>
                  <a:pt x="17806" y="32825"/>
                  <a:pt x="20899" y="27414"/>
                </a:cubicBezTo>
                <a:cubicBezTo>
                  <a:pt x="24672" y="20814"/>
                  <a:pt x="37417" y="38115"/>
                  <a:pt x="35014" y="45328"/>
                </a:cubicBezTo>
                <a:cubicBezTo>
                  <a:pt x="30958" y="57504"/>
                  <a:pt x="12586" y="63855"/>
                  <a:pt x="0" y="6134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5" name="Google Shape;955;p51"/>
          <p:cNvSpPr/>
          <p:nvPr/>
        </p:nvSpPr>
        <p:spPr>
          <a:xfrm>
            <a:off x="6941700" y="0"/>
            <a:ext cx="2205325" cy="1709975"/>
          </a:xfrm>
          <a:custGeom>
            <a:avLst/>
            <a:gdLst/>
            <a:ahLst/>
            <a:cxnLst/>
            <a:rect l="l" t="t" r="r" b="b"/>
            <a:pathLst>
              <a:path w="88213" h="68399" extrusionOk="0">
                <a:moveTo>
                  <a:pt x="0" y="0"/>
                </a:moveTo>
                <a:cubicBezTo>
                  <a:pt x="0" y="15621"/>
                  <a:pt x="28627" y="27563"/>
                  <a:pt x="42342" y="20085"/>
                </a:cubicBezTo>
                <a:cubicBezTo>
                  <a:pt x="44600" y="18854"/>
                  <a:pt x="48181" y="16502"/>
                  <a:pt x="47227" y="14114"/>
                </a:cubicBezTo>
                <a:cubicBezTo>
                  <a:pt x="45466" y="9706"/>
                  <a:pt x="35872" y="12151"/>
                  <a:pt x="33113" y="16014"/>
                </a:cubicBezTo>
                <a:cubicBezTo>
                  <a:pt x="31112" y="18816"/>
                  <a:pt x="30570" y="23526"/>
                  <a:pt x="32571" y="26328"/>
                </a:cubicBezTo>
                <a:cubicBezTo>
                  <a:pt x="41845" y="39313"/>
                  <a:pt x="63812" y="35901"/>
                  <a:pt x="76270" y="45871"/>
                </a:cubicBezTo>
                <a:cubicBezTo>
                  <a:pt x="82906" y="51182"/>
                  <a:pt x="80148" y="65717"/>
                  <a:pt x="88213" y="6839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6" name="Google Shape;956;p51"/>
          <p:cNvGrpSpPr/>
          <p:nvPr/>
        </p:nvGrpSpPr>
        <p:grpSpPr>
          <a:xfrm rot="2225189">
            <a:off x="8048198" y="3494640"/>
            <a:ext cx="482509" cy="476559"/>
            <a:chOff x="5372775" y="421100"/>
            <a:chExt cx="482525" cy="476575"/>
          </a:xfrm>
        </p:grpSpPr>
        <p:sp>
          <p:nvSpPr>
            <p:cNvPr id="957" name="Google Shape;957;p51"/>
            <p:cNvSpPr/>
            <p:nvPr/>
          </p:nvSpPr>
          <p:spPr>
            <a:xfrm>
              <a:off x="5519225" y="6425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0" y="203"/>
                    <a:pt x="0" y="429"/>
                  </a:cubicBezTo>
                  <a:cubicBezTo>
                    <a:pt x="0" y="667"/>
                    <a:pt x="191" y="857"/>
                    <a:pt x="429" y="857"/>
                  </a:cubicBezTo>
                  <a:cubicBezTo>
                    <a:pt x="667" y="857"/>
                    <a:pt x="858" y="667"/>
                    <a:pt x="858" y="429"/>
                  </a:cubicBezTo>
                  <a:cubicBezTo>
                    <a:pt x="858" y="203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644550" y="589275"/>
              <a:ext cx="21450" cy="2147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30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5542450" y="662200"/>
              <a:ext cx="176825" cy="119100"/>
            </a:xfrm>
            <a:custGeom>
              <a:avLst/>
              <a:gdLst/>
              <a:ahLst/>
              <a:cxnLst/>
              <a:rect l="l" t="t" r="r" b="b"/>
              <a:pathLst>
                <a:path w="7073" h="4764" fill="none" extrusionOk="0">
                  <a:moveTo>
                    <a:pt x="0" y="2727"/>
                  </a:moveTo>
                  <a:cubicBezTo>
                    <a:pt x="1834" y="4763"/>
                    <a:pt x="7072" y="3001"/>
                    <a:pt x="644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372775" y="421100"/>
              <a:ext cx="482525" cy="476575"/>
            </a:xfrm>
            <a:custGeom>
              <a:avLst/>
              <a:gdLst/>
              <a:ahLst/>
              <a:cxnLst/>
              <a:rect l="l" t="t" r="r" b="b"/>
              <a:pathLst>
                <a:path w="19301" h="19063" fill="none" extrusionOk="0">
                  <a:moveTo>
                    <a:pt x="9776" y="18622"/>
                  </a:moveTo>
                  <a:cubicBezTo>
                    <a:pt x="11990" y="18265"/>
                    <a:pt x="14050" y="17217"/>
                    <a:pt x="15848" y="15836"/>
                  </a:cubicBezTo>
                  <a:cubicBezTo>
                    <a:pt x="17015" y="14931"/>
                    <a:pt x="18110" y="13860"/>
                    <a:pt x="18682" y="12431"/>
                  </a:cubicBezTo>
                  <a:cubicBezTo>
                    <a:pt x="19301" y="10919"/>
                    <a:pt x="19277" y="9145"/>
                    <a:pt x="18908" y="7478"/>
                  </a:cubicBezTo>
                  <a:cubicBezTo>
                    <a:pt x="18491" y="5561"/>
                    <a:pt x="17574" y="3680"/>
                    <a:pt x="16074" y="2513"/>
                  </a:cubicBezTo>
                  <a:cubicBezTo>
                    <a:pt x="14205" y="1037"/>
                    <a:pt x="11312" y="1"/>
                    <a:pt x="9061" y="156"/>
                  </a:cubicBezTo>
                  <a:cubicBezTo>
                    <a:pt x="6263" y="358"/>
                    <a:pt x="2763" y="2656"/>
                    <a:pt x="1334" y="5216"/>
                  </a:cubicBezTo>
                  <a:cubicBezTo>
                    <a:pt x="798" y="6156"/>
                    <a:pt x="513" y="7252"/>
                    <a:pt x="358" y="8359"/>
                  </a:cubicBezTo>
                  <a:cubicBezTo>
                    <a:pt x="1" y="10847"/>
                    <a:pt x="382" y="13836"/>
                    <a:pt x="1882" y="16015"/>
                  </a:cubicBezTo>
                  <a:cubicBezTo>
                    <a:pt x="3739" y="18706"/>
                    <a:pt x="7025" y="19063"/>
                    <a:pt x="9776" y="1862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51"/>
          <p:cNvSpPr/>
          <p:nvPr/>
        </p:nvSpPr>
        <p:spPr>
          <a:xfrm rot="-8415570" flipH="1">
            <a:off x="526240" y="3892434"/>
            <a:ext cx="879383" cy="81396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1"/>
          <p:cNvSpPr/>
          <p:nvPr/>
        </p:nvSpPr>
        <p:spPr>
          <a:xfrm rot="10800000">
            <a:off x="7729212" y="4496525"/>
            <a:ext cx="224100" cy="2241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8FA0C6-87AE-959B-21D1-0144C53B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7" y="715798"/>
            <a:ext cx="1418336" cy="2879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26BBF-B1F1-EFF5-6A50-F4DE91DA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851" y="606340"/>
            <a:ext cx="2205325" cy="3055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FE4946-607F-B98A-D412-55DF5290C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227" y="849985"/>
            <a:ext cx="4921021" cy="2827181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1268BB5-9D9D-82C3-F6B4-05CDA81AF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1251" y="-1011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1"/>
          <p:cNvSpPr txBox="1">
            <a:spLocks noGrp="1"/>
          </p:cNvSpPr>
          <p:nvPr>
            <p:ph type="body" idx="1"/>
          </p:nvPr>
        </p:nvSpPr>
        <p:spPr>
          <a:xfrm flipH="1">
            <a:off x="1904012" y="4111890"/>
            <a:ext cx="4776300" cy="7815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Shopping Help responsiveness in mobile , </a:t>
            </a:r>
            <a:r>
              <a:rPr lang="en-IN" dirty="0" err="1"/>
              <a:t>ipad</a:t>
            </a:r>
            <a:r>
              <a:rPr lang="en-IN" dirty="0"/>
              <a:t> and mac book air.</a:t>
            </a:r>
            <a:endParaRPr dirty="0"/>
          </a:p>
        </p:txBody>
      </p:sp>
      <p:sp>
        <p:nvSpPr>
          <p:cNvPr id="954" name="Google Shape;954;p51"/>
          <p:cNvSpPr/>
          <p:nvPr/>
        </p:nvSpPr>
        <p:spPr>
          <a:xfrm>
            <a:off x="-20350" y="0"/>
            <a:ext cx="1465675" cy="1547950"/>
          </a:xfrm>
          <a:custGeom>
            <a:avLst/>
            <a:gdLst/>
            <a:ahLst/>
            <a:cxnLst/>
            <a:rect l="l" t="t" r="r" b="b"/>
            <a:pathLst>
              <a:path w="58627" h="61918" extrusionOk="0">
                <a:moveTo>
                  <a:pt x="58627" y="0"/>
                </a:moveTo>
                <a:cubicBezTo>
                  <a:pt x="58627" y="12429"/>
                  <a:pt x="50443" y="26708"/>
                  <a:pt x="39085" y="31757"/>
                </a:cubicBezTo>
                <a:cubicBezTo>
                  <a:pt x="33390" y="34289"/>
                  <a:pt x="17806" y="32825"/>
                  <a:pt x="20899" y="27414"/>
                </a:cubicBezTo>
                <a:cubicBezTo>
                  <a:pt x="24672" y="20814"/>
                  <a:pt x="37417" y="38115"/>
                  <a:pt x="35014" y="45328"/>
                </a:cubicBezTo>
                <a:cubicBezTo>
                  <a:pt x="30958" y="57504"/>
                  <a:pt x="12586" y="63855"/>
                  <a:pt x="0" y="6134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5" name="Google Shape;955;p51"/>
          <p:cNvSpPr/>
          <p:nvPr/>
        </p:nvSpPr>
        <p:spPr>
          <a:xfrm>
            <a:off x="6941700" y="0"/>
            <a:ext cx="2205325" cy="1709975"/>
          </a:xfrm>
          <a:custGeom>
            <a:avLst/>
            <a:gdLst/>
            <a:ahLst/>
            <a:cxnLst/>
            <a:rect l="l" t="t" r="r" b="b"/>
            <a:pathLst>
              <a:path w="88213" h="68399" extrusionOk="0">
                <a:moveTo>
                  <a:pt x="0" y="0"/>
                </a:moveTo>
                <a:cubicBezTo>
                  <a:pt x="0" y="15621"/>
                  <a:pt x="28627" y="27563"/>
                  <a:pt x="42342" y="20085"/>
                </a:cubicBezTo>
                <a:cubicBezTo>
                  <a:pt x="44600" y="18854"/>
                  <a:pt x="48181" y="16502"/>
                  <a:pt x="47227" y="14114"/>
                </a:cubicBezTo>
                <a:cubicBezTo>
                  <a:pt x="45466" y="9706"/>
                  <a:pt x="35872" y="12151"/>
                  <a:pt x="33113" y="16014"/>
                </a:cubicBezTo>
                <a:cubicBezTo>
                  <a:pt x="31112" y="18816"/>
                  <a:pt x="30570" y="23526"/>
                  <a:pt x="32571" y="26328"/>
                </a:cubicBezTo>
                <a:cubicBezTo>
                  <a:pt x="41845" y="39313"/>
                  <a:pt x="63812" y="35901"/>
                  <a:pt x="76270" y="45871"/>
                </a:cubicBezTo>
                <a:cubicBezTo>
                  <a:pt x="82906" y="51182"/>
                  <a:pt x="80148" y="65717"/>
                  <a:pt x="88213" y="6839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6" name="Google Shape;956;p51"/>
          <p:cNvGrpSpPr/>
          <p:nvPr/>
        </p:nvGrpSpPr>
        <p:grpSpPr>
          <a:xfrm rot="2225189">
            <a:off x="8048198" y="3494640"/>
            <a:ext cx="482509" cy="476559"/>
            <a:chOff x="5372775" y="421100"/>
            <a:chExt cx="482525" cy="476575"/>
          </a:xfrm>
        </p:grpSpPr>
        <p:sp>
          <p:nvSpPr>
            <p:cNvPr id="957" name="Google Shape;957;p51"/>
            <p:cNvSpPr/>
            <p:nvPr/>
          </p:nvSpPr>
          <p:spPr>
            <a:xfrm>
              <a:off x="5519225" y="6425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0" y="203"/>
                    <a:pt x="0" y="429"/>
                  </a:cubicBezTo>
                  <a:cubicBezTo>
                    <a:pt x="0" y="667"/>
                    <a:pt x="191" y="857"/>
                    <a:pt x="429" y="857"/>
                  </a:cubicBezTo>
                  <a:cubicBezTo>
                    <a:pt x="667" y="857"/>
                    <a:pt x="858" y="667"/>
                    <a:pt x="858" y="429"/>
                  </a:cubicBezTo>
                  <a:cubicBezTo>
                    <a:pt x="858" y="203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644550" y="589275"/>
              <a:ext cx="21450" cy="2147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30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5542450" y="662200"/>
              <a:ext cx="176825" cy="119100"/>
            </a:xfrm>
            <a:custGeom>
              <a:avLst/>
              <a:gdLst/>
              <a:ahLst/>
              <a:cxnLst/>
              <a:rect l="l" t="t" r="r" b="b"/>
              <a:pathLst>
                <a:path w="7073" h="4764" fill="none" extrusionOk="0">
                  <a:moveTo>
                    <a:pt x="0" y="2727"/>
                  </a:moveTo>
                  <a:cubicBezTo>
                    <a:pt x="1834" y="4763"/>
                    <a:pt x="7072" y="3001"/>
                    <a:pt x="644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372775" y="421100"/>
              <a:ext cx="482525" cy="476575"/>
            </a:xfrm>
            <a:custGeom>
              <a:avLst/>
              <a:gdLst/>
              <a:ahLst/>
              <a:cxnLst/>
              <a:rect l="l" t="t" r="r" b="b"/>
              <a:pathLst>
                <a:path w="19301" h="19063" fill="none" extrusionOk="0">
                  <a:moveTo>
                    <a:pt x="9776" y="18622"/>
                  </a:moveTo>
                  <a:cubicBezTo>
                    <a:pt x="11990" y="18265"/>
                    <a:pt x="14050" y="17217"/>
                    <a:pt x="15848" y="15836"/>
                  </a:cubicBezTo>
                  <a:cubicBezTo>
                    <a:pt x="17015" y="14931"/>
                    <a:pt x="18110" y="13860"/>
                    <a:pt x="18682" y="12431"/>
                  </a:cubicBezTo>
                  <a:cubicBezTo>
                    <a:pt x="19301" y="10919"/>
                    <a:pt x="19277" y="9145"/>
                    <a:pt x="18908" y="7478"/>
                  </a:cubicBezTo>
                  <a:cubicBezTo>
                    <a:pt x="18491" y="5561"/>
                    <a:pt x="17574" y="3680"/>
                    <a:pt x="16074" y="2513"/>
                  </a:cubicBezTo>
                  <a:cubicBezTo>
                    <a:pt x="14205" y="1037"/>
                    <a:pt x="11312" y="1"/>
                    <a:pt x="9061" y="156"/>
                  </a:cubicBezTo>
                  <a:cubicBezTo>
                    <a:pt x="6263" y="358"/>
                    <a:pt x="2763" y="2656"/>
                    <a:pt x="1334" y="5216"/>
                  </a:cubicBezTo>
                  <a:cubicBezTo>
                    <a:pt x="798" y="6156"/>
                    <a:pt x="513" y="7252"/>
                    <a:pt x="358" y="8359"/>
                  </a:cubicBezTo>
                  <a:cubicBezTo>
                    <a:pt x="1" y="10847"/>
                    <a:pt x="382" y="13836"/>
                    <a:pt x="1882" y="16015"/>
                  </a:cubicBezTo>
                  <a:cubicBezTo>
                    <a:pt x="3739" y="18706"/>
                    <a:pt x="7025" y="19063"/>
                    <a:pt x="9776" y="1862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51"/>
          <p:cNvSpPr/>
          <p:nvPr/>
        </p:nvSpPr>
        <p:spPr>
          <a:xfrm rot="-8415570" flipH="1">
            <a:off x="526240" y="3892434"/>
            <a:ext cx="879383" cy="81396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1"/>
          <p:cNvSpPr/>
          <p:nvPr/>
        </p:nvSpPr>
        <p:spPr>
          <a:xfrm rot="10800000">
            <a:off x="7729212" y="4496525"/>
            <a:ext cx="224100" cy="2241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07B03-A0F2-89BF-8F25-559E66E8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0" y="869770"/>
            <a:ext cx="1361087" cy="2763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230C4-B2E8-D489-669D-F3C7438D7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15" y="757259"/>
            <a:ext cx="2117820" cy="2934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379A0-7A3F-8D1A-7583-242ACF79A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065" y="653492"/>
            <a:ext cx="5285900" cy="3036808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8081C29D-4D6A-CBED-B894-20C4387BAF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011" y="39232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67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1"/>
          <p:cNvSpPr txBox="1">
            <a:spLocks noGrp="1"/>
          </p:cNvSpPr>
          <p:nvPr>
            <p:ph type="body" idx="1"/>
          </p:nvPr>
        </p:nvSpPr>
        <p:spPr>
          <a:xfrm flipH="1">
            <a:off x="1904012" y="4111890"/>
            <a:ext cx="4776300" cy="7815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Shopping Cart responsiveness in mobile , </a:t>
            </a:r>
            <a:r>
              <a:rPr lang="en-IN" dirty="0" err="1"/>
              <a:t>ipad</a:t>
            </a:r>
            <a:r>
              <a:rPr lang="en-IN" dirty="0"/>
              <a:t> and mac book air.</a:t>
            </a:r>
            <a:endParaRPr dirty="0"/>
          </a:p>
        </p:txBody>
      </p:sp>
      <p:sp>
        <p:nvSpPr>
          <p:cNvPr id="954" name="Google Shape;954;p51"/>
          <p:cNvSpPr/>
          <p:nvPr/>
        </p:nvSpPr>
        <p:spPr>
          <a:xfrm>
            <a:off x="-20350" y="0"/>
            <a:ext cx="1465675" cy="1547950"/>
          </a:xfrm>
          <a:custGeom>
            <a:avLst/>
            <a:gdLst/>
            <a:ahLst/>
            <a:cxnLst/>
            <a:rect l="l" t="t" r="r" b="b"/>
            <a:pathLst>
              <a:path w="58627" h="61918" extrusionOk="0">
                <a:moveTo>
                  <a:pt x="58627" y="0"/>
                </a:moveTo>
                <a:cubicBezTo>
                  <a:pt x="58627" y="12429"/>
                  <a:pt x="50443" y="26708"/>
                  <a:pt x="39085" y="31757"/>
                </a:cubicBezTo>
                <a:cubicBezTo>
                  <a:pt x="33390" y="34289"/>
                  <a:pt x="17806" y="32825"/>
                  <a:pt x="20899" y="27414"/>
                </a:cubicBezTo>
                <a:cubicBezTo>
                  <a:pt x="24672" y="20814"/>
                  <a:pt x="37417" y="38115"/>
                  <a:pt x="35014" y="45328"/>
                </a:cubicBezTo>
                <a:cubicBezTo>
                  <a:pt x="30958" y="57504"/>
                  <a:pt x="12586" y="63855"/>
                  <a:pt x="0" y="6134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5" name="Google Shape;955;p51"/>
          <p:cNvSpPr/>
          <p:nvPr/>
        </p:nvSpPr>
        <p:spPr>
          <a:xfrm>
            <a:off x="6941700" y="0"/>
            <a:ext cx="2205325" cy="1709975"/>
          </a:xfrm>
          <a:custGeom>
            <a:avLst/>
            <a:gdLst/>
            <a:ahLst/>
            <a:cxnLst/>
            <a:rect l="l" t="t" r="r" b="b"/>
            <a:pathLst>
              <a:path w="88213" h="68399" extrusionOk="0">
                <a:moveTo>
                  <a:pt x="0" y="0"/>
                </a:moveTo>
                <a:cubicBezTo>
                  <a:pt x="0" y="15621"/>
                  <a:pt x="28627" y="27563"/>
                  <a:pt x="42342" y="20085"/>
                </a:cubicBezTo>
                <a:cubicBezTo>
                  <a:pt x="44600" y="18854"/>
                  <a:pt x="48181" y="16502"/>
                  <a:pt x="47227" y="14114"/>
                </a:cubicBezTo>
                <a:cubicBezTo>
                  <a:pt x="45466" y="9706"/>
                  <a:pt x="35872" y="12151"/>
                  <a:pt x="33113" y="16014"/>
                </a:cubicBezTo>
                <a:cubicBezTo>
                  <a:pt x="31112" y="18816"/>
                  <a:pt x="30570" y="23526"/>
                  <a:pt x="32571" y="26328"/>
                </a:cubicBezTo>
                <a:cubicBezTo>
                  <a:pt x="41845" y="39313"/>
                  <a:pt x="63812" y="35901"/>
                  <a:pt x="76270" y="45871"/>
                </a:cubicBezTo>
                <a:cubicBezTo>
                  <a:pt x="82906" y="51182"/>
                  <a:pt x="80148" y="65717"/>
                  <a:pt x="88213" y="6839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6" name="Google Shape;956;p51"/>
          <p:cNvGrpSpPr/>
          <p:nvPr/>
        </p:nvGrpSpPr>
        <p:grpSpPr>
          <a:xfrm rot="2225189">
            <a:off x="8048198" y="3494640"/>
            <a:ext cx="482509" cy="476559"/>
            <a:chOff x="5372775" y="421100"/>
            <a:chExt cx="482525" cy="476575"/>
          </a:xfrm>
        </p:grpSpPr>
        <p:sp>
          <p:nvSpPr>
            <p:cNvPr id="957" name="Google Shape;957;p51"/>
            <p:cNvSpPr/>
            <p:nvPr/>
          </p:nvSpPr>
          <p:spPr>
            <a:xfrm>
              <a:off x="5519225" y="6425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0" y="203"/>
                    <a:pt x="0" y="429"/>
                  </a:cubicBezTo>
                  <a:cubicBezTo>
                    <a:pt x="0" y="667"/>
                    <a:pt x="191" y="857"/>
                    <a:pt x="429" y="857"/>
                  </a:cubicBezTo>
                  <a:cubicBezTo>
                    <a:pt x="667" y="857"/>
                    <a:pt x="858" y="667"/>
                    <a:pt x="858" y="429"/>
                  </a:cubicBezTo>
                  <a:cubicBezTo>
                    <a:pt x="858" y="203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644550" y="589275"/>
              <a:ext cx="21450" cy="2147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30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5542450" y="662200"/>
              <a:ext cx="176825" cy="119100"/>
            </a:xfrm>
            <a:custGeom>
              <a:avLst/>
              <a:gdLst/>
              <a:ahLst/>
              <a:cxnLst/>
              <a:rect l="l" t="t" r="r" b="b"/>
              <a:pathLst>
                <a:path w="7073" h="4764" fill="none" extrusionOk="0">
                  <a:moveTo>
                    <a:pt x="0" y="2727"/>
                  </a:moveTo>
                  <a:cubicBezTo>
                    <a:pt x="1834" y="4763"/>
                    <a:pt x="7072" y="3001"/>
                    <a:pt x="644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372775" y="421100"/>
              <a:ext cx="482525" cy="476575"/>
            </a:xfrm>
            <a:custGeom>
              <a:avLst/>
              <a:gdLst/>
              <a:ahLst/>
              <a:cxnLst/>
              <a:rect l="l" t="t" r="r" b="b"/>
              <a:pathLst>
                <a:path w="19301" h="19063" fill="none" extrusionOk="0">
                  <a:moveTo>
                    <a:pt x="9776" y="18622"/>
                  </a:moveTo>
                  <a:cubicBezTo>
                    <a:pt x="11990" y="18265"/>
                    <a:pt x="14050" y="17217"/>
                    <a:pt x="15848" y="15836"/>
                  </a:cubicBezTo>
                  <a:cubicBezTo>
                    <a:pt x="17015" y="14931"/>
                    <a:pt x="18110" y="13860"/>
                    <a:pt x="18682" y="12431"/>
                  </a:cubicBezTo>
                  <a:cubicBezTo>
                    <a:pt x="19301" y="10919"/>
                    <a:pt x="19277" y="9145"/>
                    <a:pt x="18908" y="7478"/>
                  </a:cubicBezTo>
                  <a:cubicBezTo>
                    <a:pt x="18491" y="5561"/>
                    <a:pt x="17574" y="3680"/>
                    <a:pt x="16074" y="2513"/>
                  </a:cubicBezTo>
                  <a:cubicBezTo>
                    <a:pt x="14205" y="1037"/>
                    <a:pt x="11312" y="1"/>
                    <a:pt x="9061" y="156"/>
                  </a:cubicBezTo>
                  <a:cubicBezTo>
                    <a:pt x="6263" y="358"/>
                    <a:pt x="2763" y="2656"/>
                    <a:pt x="1334" y="5216"/>
                  </a:cubicBezTo>
                  <a:cubicBezTo>
                    <a:pt x="798" y="6156"/>
                    <a:pt x="513" y="7252"/>
                    <a:pt x="358" y="8359"/>
                  </a:cubicBezTo>
                  <a:cubicBezTo>
                    <a:pt x="1" y="10847"/>
                    <a:pt x="382" y="13836"/>
                    <a:pt x="1882" y="16015"/>
                  </a:cubicBezTo>
                  <a:cubicBezTo>
                    <a:pt x="3739" y="18706"/>
                    <a:pt x="7025" y="19063"/>
                    <a:pt x="9776" y="1862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51"/>
          <p:cNvSpPr/>
          <p:nvPr/>
        </p:nvSpPr>
        <p:spPr>
          <a:xfrm rot="-8415570" flipH="1">
            <a:off x="526240" y="3892434"/>
            <a:ext cx="879383" cy="81396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1"/>
          <p:cNvSpPr/>
          <p:nvPr/>
        </p:nvSpPr>
        <p:spPr>
          <a:xfrm rot="10800000">
            <a:off x="7729212" y="4496525"/>
            <a:ext cx="224100" cy="2241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F85FB-C7F2-266C-23AB-49EB357F1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43" y="569609"/>
            <a:ext cx="1490337" cy="3025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CC690-DF10-8EFA-D61C-09B723AA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73" y="194215"/>
            <a:ext cx="2454535" cy="340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D7EF6-F64D-AED7-3F65-8FC7AE6BE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951320"/>
            <a:ext cx="4487153" cy="270481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7D96E578-82A1-5BB7-D415-953F13AF2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4500" y="-431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43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1"/>
          <p:cNvSpPr txBox="1">
            <a:spLocks noGrp="1"/>
          </p:cNvSpPr>
          <p:nvPr>
            <p:ph type="body" idx="1"/>
          </p:nvPr>
        </p:nvSpPr>
        <p:spPr>
          <a:xfrm flipH="1">
            <a:off x="1904012" y="4111890"/>
            <a:ext cx="4776300" cy="7815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Store Page responsiveness in mobile , </a:t>
            </a:r>
            <a:r>
              <a:rPr lang="en-IN" dirty="0" err="1"/>
              <a:t>ipad</a:t>
            </a:r>
            <a:r>
              <a:rPr lang="en-IN" dirty="0"/>
              <a:t> and mac book air.</a:t>
            </a:r>
            <a:endParaRPr dirty="0"/>
          </a:p>
        </p:txBody>
      </p:sp>
      <p:sp>
        <p:nvSpPr>
          <p:cNvPr id="954" name="Google Shape;954;p51"/>
          <p:cNvSpPr/>
          <p:nvPr/>
        </p:nvSpPr>
        <p:spPr>
          <a:xfrm>
            <a:off x="-20350" y="0"/>
            <a:ext cx="1465675" cy="1547950"/>
          </a:xfrm>
          <a:custGeom>
            <a:avLst/>
            <a:gdLst/>
            <a:ahLst/>
            <a:cxnLst/>
            <a:rect l="l" t="t" r="r" b="b"/>
            <a:pathLst>
              <a:path w="58627" h="61918" extrusionOk="0">
                <a:moveTo>
                  <a:pt x="58627" y="0"/>
                </a:moveTo>
                <a:cubicBezTo>
                  <a:pt x="58627" y="12429"/>
                  <a:pt x="50443" y="26708"/>
                  <a:pt x="39085" y="31757"/>
                </a:cubicBezTo>
                <a:cubicBezTo>
                  <a:pt x="33390" y="34289"/>
                  <a:pt x="17806" y="32825"/>
                  <a:pt x="20899" y="27414"/>
                </a:cubicBezTo>
                <a:cubicBezTo>
                  <a:pt x="24672" y="20814"/>
                  <a:pt x="37417" y="38115"/>
                  <a:pt x="35014" y="45328"/>
                </a:cubicBezTo>
                <a:cubicBezTo>
                  <a:pt x="30958" y="57504"/>
                  <a:pt x="12586" y="63855"/>
                  <a:pt x="0" y="6134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5" name="Google Shape;955;p51"/>
          <p:cNvSpPr/>
          <p:nvPr/>
        </p:nvSpPr>
        <p:spPr>
          <a:xfrm>
            <a:off x="6941700" y="0"/>
            <a:ext cx="2205325" cy="1709975"/>
          </a:xfrm>
          <a:custGeom>
            <a:avLst/>
            <a:gdLst/>
            <a:ahLst/>
            <a:cxnLst/>
            <a:rect l="l" t="t" r="r" b="b"/>
            <a:pathLst>
              <a:path w="88213" h="68399" extrusionOk="0">
                <a:moveTo>
                  <a:pt x="0" y="0"/>
                </a:moveTo>
                <a:cubicBezTo>
                  <a:pt x="0" y="15621"/>
                  <a:pt x="28627" y="27563"/>
                  <a:pt x="42342" y="20085"/>
                </a:cubicBezTo>
                <a:cubicBezTo>
                  <a:pt x="44600" y="18854"/>
                  <a:pt x="48181" y="16502"/>
                  <a:pt x="47227" y="14114"/>
                </a:cubicBezTo>
                <a:cubicBezTo>
                  <a:pt x="45466" y="9706"/>
                  <a:pt x="35872" y="12151"/>
                  <a:pt x="33113" y="16014"/>
                </a:cubicBezTo>
                <a:cubicBezTo>
                  <a:pt x="31112" y="18816"/>
                  <a:pt x="30570" y="23526"/>
                  <a:pt x="32571" y="26328"/>
                </a:cubicBezTo>
                <a:cubicBezTo>
                  <a:pt x="41845" y="39313"/>
                  <a:pt x="63812" y="35901"/>
                  <a:pt x="76270" y="45871"/>
                </a:cubicBezTo>
                <a:cubicBezTo>
                  <a:pt x="82906" y="51182"/>
                  <a:pt x="80148" y="65717"/>
                  <a:pt x="88213" y="6839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6" name="Google Shape;956;p51"/>
          <p:cNvGrpSpPr/>
          <p:nvPr/>
        </p:nvGrpSpPr>
        <p:grpSpPr>
          <a:xfrm rot="2225189">
            <a:off x="8048198" y="3494640"/>
            <a:ext cx="482509" cy="476559"/>
            <a:chOff x="5372775" y="421100"/>
            <a:chExt cx="482525" cy="476575"/>
          </a:xfrm>
        </p:grpSpPr>
        <p:sp>
          <p:nvSpPr>
            <p:cNvPr id="957" name="Google Shape;957;p51"/>
            <p:cNvSpPr/>
            <p:nvPr/>
          </p:nvSpPr>
          <p:spPr>
            <a:xfrm>
              <a:off x="5519225" y="6425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0" y="203"/>
                    <a:pt x="0" y="429"/>
                  </a:cubicBezTo>
                  <a:cubicBezTo>
                    <a:pt x="0" y="667"/>
                    <a:pt x="191" y="857"/>
                    <a:pt x="429" y="857"/>
                  </a:cubicBezTo>
                  <a:cubicBezTo>
                    <a:pt x="667" y="857"/>
                    <a:pt x="858" y="667"/>
                    <a:pt x="858" y="429"/>
                  </a:cubicBezTo>
                  <a:cubicBezTo>
                    <a:pt x="858" y="203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644550" y="589275"/>
              <a:ext cx="21450" cy="2147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30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5542450" y="662200"/>
              <a:ext cx="176825" cy="119100"/>
            </a:xfrm>
            <a:custGeom>
              <a:avLst/>
              <a:gdLst/>
              <a:ahLst/>
              <a:cxnLst/>
              <a:rect l="l" t="t" r="r" b="b"/>
              <a:pathLst>
                <a:path w="7073" h="4764" fill="none" extrusionOk="0">
                  <a:moveTo>
                    <a:pt x="0" y="2727"/>
                  </a:moveTo>
                  <a:cubicBezTo>
                    <a:pt x="1834" y="4763"/>
                    <a:pt x="7072" y="3001"/>
                    <a:pt x="644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372775" y="421100"/>
              <a:ext cx="482525" cy="476575"/>
            </a:xfrm>
            <a:custGeom>
              <a:avLst/>
              <a:gdLst/>
              <a:ahLst/>
              <a:cxnLst/>
              <a:rect l="l" t="t" r="r" b="b"/>
              <a:pathLst>
                <a:path w="19301" h="19063" fill="none" extrusionOk="0">
                  <a:moveTo>
                    <a:pt x="9776" y="18622"/>
                  </a:moveTo>
                  <a:cubicBezTo>
                    <a:pt x="11990" y="18265"/>
                    <a:pt x="14050" y="17217"/>
                    <a:pt x="15848" y="15836"/>
                  </a:cubicBezTo>
                  <a:cubicBezTo>
                    <a:pt x="17015" y="14931"/>
                    <a:pt x="18110" y="13860"/>
                    <a:pt x="18682" y="12431"/>
                  </a:cubicBezTo>
                  <a:cubicBezTo>
                    <a:pt x="19301" y="10919"/>
                    <a:pt x="19277" y="9145"/>
                    <a:pt x="18908" y="7478"/>
                  </a:cubicBezTo>
                  <a:cubicBezTo>
                    <a:pt x="18491" y="5561"/>
                    <a:pt x="17574" y="3680"/>
                    <a:pt x="16074" y="2513"/>
                  </a:cubicBezTo>
                  <a:cubicBezTo>
                    <a:pt x="14205" y="1037"/>
                    <a:pt x="11312" y="1"/>
                    <a:pt x="9061" y="156"/>
                  </a:cubicBezTo>
                  <a:cubicBezTo>
                    <a:pt x="6263" y="358"/>
                    <a:pt x="2763" y="2656"/>
                    <a:pt x="1334" y="5216"/>
                  </a:cubicBezTo>
                  <a:cubicBezTo>
                    <a:pt x="798" y="6156"/>
                    <a:pt x="513" y="7252"/>
                    <a:pt x="358" y="8359"/>
                  </a:cubicBezTo>
                  <a:cubicBezTo>
                    <a:pt x="1" y="10847"/>
                    <a:pt x="382" y="13836"/>
                    <a:pt x="1882" y="16015"/>
                  </a:cubicBezTo>
                  <a:cubicBezTo>
                    <a:pt x="3739" y="18706"/>
                    <a:pt x="7025" y="19063"/>
                    <a:pt x="9776" y="1862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51"/>
          <p:cNvSpPr/>
          <p:nvPr/>
        </p:nvSpPr>
        <p:spPr>
          <a:xfrm rot="-8415570" flipH="1">
            <a:off x="526240" y="3892434"/>
            <a:ext cx="879383" cy="81396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1"/>
          <p:cNvSpPr/>
          <p:nvPr/>
        </p:nvSpPr>
        <p:spPr>
          <a:xfrm rot="10800000">
            <a:off x="7729212" y="4496525"/>
            <a:ext cx="224100" cy="2241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A22D7-4980-99F1-7A87-296E8111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14" y="419386"/>
            <a:ext cx="1768663" cy="3306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3FA1B5-4531-FCDA-B4A7-7111F1A74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304" y="367785"/>
            <a:ext cx="2423023" cy="3357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BF0B6-470B-7F46-6C50-D5CB48391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78" y="1114839"/>
            <a:ext cx="4408386" cy="2532667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EDE0FA3-35DC-7D4A-3997-BEEEAA3A2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7696" y="1002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34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66"/>
          <p:cNvSpPr txBox="1">
            <a:spLocks noGrp="1"/>
          </p:cNvSpPr>
          <p:nvPr>
            <p:ph type="body" idx="1"/>
          </p:nvPr>
        </p:nvSpPr>
        <p:spPr>
          <a:xfrm>
            <a:off x="3260669" y="1130949"/>
            <a:ext cx="5518945" cy="344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/>
              <a:t>1. Avoiding a Mobile-First Design</a:t>
            </a:r>
            <a:endParaRPr sz="1800" b="1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The stats indicate how a mobile-first design is critical for online businesses.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 Today, most prefer using mobiles or tablets to search for businesses or services online.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 As a business owner, one would not like to miss out on such a high conversion intent.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 In order to cater to a mobile-friendly global audience, a responsive website that is also mobile optimized is critical.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2" name="Google Shape;1902;p66"/>
          <p:cNvSpPr txBox="1">
            <a:spLocks noGrp="1"/>
          </p:cNvSpPr>
          <p:nvPr>
            <p:ph type="title"/>
          </p:nvPr>
        </p:nvSpPr>
        <p:spPr>
          <a:xfrm>
            <a:off x="445442" y="57215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Common mistakes in Website to Avoid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FE41A-167B-3C30-5EAB-886269B7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" y="1414807"/>
            <a:ext cx="2639069" cy="30101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66"/>
          <p:cNvSpPr txBox="1">
            <a:spLocks noGrp="1"/>
          </p:cNvSpPr>
          <p:nvPr>
            <p:ph type="body" idx="1"/>
          </p:nvPr>
        </p:nvSpPr>
        <p:spPr>
          <a:xfrm>
            <a:off x="418664" y="990050"/>
            <a:ext cx="7357896" cy="336271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IN" sz="2400" b="1" dirty="0"/>
              <a:t>2. Cluttered Site Navigation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b="1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A home page web design must be neat, intuitive, and easy to navigate.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Often users come across home pages that offer too many links, making it difficult to find what they need.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 Cluttered website navigation is one of the biggest web design mistakes to avoid.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 Users are bound to be confused with many items on a single page.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 Naturally, users will find it difficult to navigate to the desired page and might bounce.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 Additionally, the page is not visually appealing. Such landing pages result in very few conversions and hurt the ROI.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CD7E0-6418-6958-08FF-F6E3EE3B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368" y="0"/>
            <a:ext cx="3835632" cy="2035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8266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/>
          <p:nvPr/>
        </p:nvSpPr>
        <p:spPr>
          <a:xfrm>
            <a:off x="6888939" y="1714120"/>
            <a:ext cx="1624852" cy="1523354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3" name="Google Shape;463;p40"/>
          <p:cNvSpPr/>
          <p:nvPr/>
        </p:nvSpPr>
        <p:spPr>
          <a:xfrm>
            <a:off x="2875337" y="1735848"/>
            <a:ext cx="1555065" cy="1501626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-2911096" flipH="1">
            <a:off x="4921003" y="1694713"/>
            <a:ext cx="1557556" cy="1553804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-2911096" flipH="1">
            <a:off x="914738" y="1794848"/>
            <a:ext cx="1557556" cy="1553804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0"/>
          <p:cNvSpPr txBox="1">
            <a:spLocks noGrp="1"/>
          </p:cNvSpPr>
          <p:nvPr>
            <p:ph type="title" idx="19"/>
          </p:nvPr>
        </p:nvSpPr>
        <p:spPr>
          <a:xfrm>
            <a:off x="837343" y="81689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Products We are going to Cover</a:t>
            </a:r>
            <a:endParaRPr dirty="0"/>
          </a:p>
        </p:txBody>
      </p:sp>
      <p:sp>
        <p:nvSpPr>
          <p:cNvPr id="475" name="Google Shape;475;p40"/>
          <p:cNvSpPr txBox="1">
            <a:spLocks noGrp="1"/>
          </p:cNvSpPr>
          <p:nvPr>
            <p:ph type="subTitle" idx="8"/>
          </p:nvPr>
        </p:nvSpPr>
        <p:spPr>
          <a:xfrm>
            <a:off x="837343" y="3735814"/>
            <a:ext cx="1697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Galaxy S24 Ultra</a:t>
            </a:r>
            <a:endParaRPr dirty="0"/>
          </a:p>
        </p:txBody>
      </p:sp>
      <p:sp>
        <p:nvSpPr>
          <p:cNvPr id="476" name="Google Shape;476;p40"/>
          <p:cNvSpPr txBox="1">
            <a:spLocks noGrp="1"/>
          </p:cNvSpPr>
          <p:nvPr>
            <p:ph type="subTitle" idx="9"/>
          </p:nvPr>
        </p:nvSpPr>
        <p:spPr>
          <a:xfrm>
            <a:off x="4842009" y="3619589"/>
            <a:ext cx="1697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Galaxy Buds2 Pro</a:t>
            </a:r>
            <a:endParaRPr dirty="0"/>
          </a:p>
        </p:txBody>
      </p:sp>
      <p:sp>
        <p:nvSpPr>
          <p:cNvPr id="477" name="Google Shape;477;p40"/>
          <p:cNvSpPr txBox="1">
            <a:spLocks noGrp="1"/>
          </p:cNvSpPr>
          <p:nvPr>
            <p:ph type="subTitle" idx="13"/>
          </p:nvPr>
        </p:nvSpPr>
        <p:spPr>
          <a:xfrm>
            <a:off x="2839676" y="3639919"/>
            <a:ext cx="1697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Galaxy Book4 Pro</a:t>
            </a:r>
            <a:endParaRPr dirty="0"/>
          </a:p>
        </p:txBody>
      </p:sp>
      <p:sp>
        <p:nvSpPr>
          <p:cNvPr id="478" name="Google Shape;478;p40"/>
          <p:cNvSpPr txBox="1">
            <a:spLocks noGrp="1"/>
          </p:cNvSpPr>
          <p:nvPr>
            <p:ph type="subTitle" idx="14"/>
          </p:nvPr>
        </p:nvSpPr>
        <p:spPr>
          <a:xfrm>
            <a:off x="6720308" y="3898182"/>
            <a:ext cx="1697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4K Ultra HD Smart Neo QLED TV</a:t>
            </a:r>
            <a:endParaRPr dirty="0"/>
          </a:p>
        </p:txBody>
      </p:sp>
      <p:pic>
        <p:nvPicPr>
          <p:cNvPr id="479" name="Google Shape;479;p40"/>
          <p:cNvPicPr preferRelativeResize="0">
            <a:picLocks noGrp="1"/>
          </p:cNvPicPr>
          <p:nvPr>
            <p:ph type="pic" idx="15"/>
          </p:nvPr>
        </p:nvPicPr>
        <p:blipFill>
          <a:blip r:embed="rId3"/>
          <a:srcRect/>
          <a:stretch/>
        </p:blipFill>
        <p:spPr>
          <a:xfrm>
            <a:off x="1060792" y="1735848"/>
            <a:ext cx="1362900" cy="1362900"/>
          </a:xfrm>
          <a:prstGeom prst="ellipse">
            <a:avLst/>
          </a:prstGeom>
        </p:spPr>
      </p:pic>
      <p:pic>
        <p:nvPicPr>
          <p:cNvPr id="480" name="Google Shape;480;p40"/>
          <p:cNvPicPr preferRelativeResize="0">
            <a:picLocks noGrp="1"/>
          </p:cNvPicPr>
          <p:nvPr>
            <p:ph type="pic" idx="16"/>
          </p:nvPr>
        </p:nvPicPr>
        <p:blipFill>
          <a:blip r:embed="rId4"/>
          <a:srcRect/>
          <a:stretch/>
        </p:blipFill>
        <p:spPr>
          <a:xfrm>
            <a:off x="3052357" y="1714120"/>
            <a:ext cx="1362900" cy="1362900"/>
          </a:xfrm>
          <a:prstGeom prst="ellipse">
            <a:avLst/>
          </a:prstGeom>
        </p:spPr>
      </p:pic>
      <p:pic>
        <p:nvPicPr>
          <p:cNvPr id="481" name="Google Shape;481;p40"/>
          <p:cNvPicPr preferRelativeResize="0">
            <a:picLocks noGrp="1"/>
          </p:cNvPicPr>
          <p:nvPr>
            <p:ph type="pic" idx="17"/>
          </p:nvPr>
        </p:nvPicPr>
        <p:blipFill>
          <a:blip r:embed="rId5"/>
          <a:srcRect l="16727" r="16727"/>
          <a:stretch/>
        </p:blipFill>
        <p:spPr>
          <a:xfrm>
            <a:off x="4944905" y="1714120"/>
            <a:ext cx="1362900" cy="1362900"/>
          </a:xfrm>
          <a:prstGeom prst="ellipse">
            <a:avLst/>
          </a:prstGeom>
        </p:spPr>
      </p:pic>
      <p:pic>
        <p:nvPicPr>
          <p:cNvPr id="482" name="Google Shape;482;p40"/>
          <p:cNvPicPr preferRelativeResize="0">
            <a:picLocks noGrp="1"/>
          </p:cNvPicPr>
          <p:nvPr>
            <p:ph type="pic" idx="18"/>
          </p:nvPr>
        </p:nvPicPr>
        <p:blipFill>
          <a:blip r:embed="rId6"/>
          <a:srcRect/>
          <a:stretch/>
        </p:blipFill>
        <p:spPr>
          <a:xfrm>
            <a:off x="7019858" y="1735848"/>
            <a:ext cx="1362900" cy="1362900"/>
          </a:xfrm>
          <a:prstGeom prst="ellipse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66"/>
          <p:cNvSpPr txBox="1">
            <a:spLocks noGrp="1"/>
          </p:cNvSpPr>
          <p:nvPr>
            <p:ph type="body" idx="1"/>
          </p:nvPr>
        </p:nvSpPr>
        <p:spPr>
          <a:xfrm>
            <a:off x="0" y="1476272"/>
            <a:ext cx="8933727" cy="344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0" indent="0">
              <a:spcBef>
                <a:spcPts val="1000"/>
              </a:spcBef>
              <a:buNone/>
            </a:pPr>
            <a:r>
              <a:rPr lang="en-US" sz="2400" b="1" dirty="0"/>
              <a:t>3. Slow Loading Web Pages</a:t>
            </a:r>
          </a:p>
          <a:p>
            <a:pPr marL="0" indent="0">
              <a:spcBef>
                <a:spcPts val="1000"/>
              </a:spcBef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Subconsciously, no user likes to wait more than 2-3 seconds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 </a:t>
            </a:r>
            <a:r>
              <a:rPr lang="en-US" dirty="0">
                <a:hlinkClick r:id="rId3"/>
              </a:rPr>
              <a:t>1-second delay</a:t>
            </a:r>
            <a:r>
              <a:rPr lang="en-US" dirty="0"/>
              <a:t> in page response can result in a 7% reduction in conversions.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slow-loading website is not only one of the top web design mistakes but also an SEO and CRO blunder.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crawls your website slower, hence slowing your online presence on search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According to </a:t>
            </a:r>
            <a:r>
              <a:rPr lang="en-US" dirty="0">
                <a:hlinkClick r:id="rId4"/>
              </a:rPr>
              <a:t>Google Search Central</a:t>
            </a:r>
            <a:r>
              <a:rPr lang="en-US" dirty="0"/>
              <a:t>, blocked JavaScript, CSS, unplayable content, mobile-only 404s, and faulty redirects need to be solved ASAP when optimizing your website design.</a:t>
            </a:r>
          </a:p>
          <a:p>
            <a:r>
              <a:rPr lang="en-US" dirty="0">
                <a:hlinkClick r:id="rId5"/>
              </a:rPr>
              <a:t>Increasing website speed</a:t>
            </a:r>
            <a:r>
              <a:rPr lang="en-US" dirty="0"/>
              <a:t> is necessary for brands and online businesses looking to leverage their website for any ROI-generating activities.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C2887-BA70-D823-B237-2418181BA0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45"/>
          <a:stretch/>
        </p:blipFill>
        <p:spPr>
          <a:xfrm>
            <a:off x="4180680" y="0"/>
            <a:ext cx="4963320" cy="2571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1675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66"/>
          <p:cNvSpPr txBox="1">
            <a:spLocks noGrp="1"/>
          </p:cNvSpPr>
          <p:nvPr>
            <p:ph type="body" idx="1"/>
          </p:nvPr>
        </p:nvSpPr>
        <p:spPr>
          <a:xfrm>
            <a:off x="3416703" y="775251"/>
            <a:ext cx="5727297" cy="344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0" indent="0">
              <a:spcBef>
                <a:spcPts val="1000"/>
              </a:spcBef>
              <a:buNone/>
            </a:pPr>
            <a:r>
              <a:rPr lang="en-IN" sz="2400" b="1" dirty="0"/>
              <a:t>4.Irrelevant Pop-up Implementation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 pop-up to appear only if a user has scrolled down 70% of the web page. (cross-c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Experiment by displaying a floating banner pop-up that makes a user run a trial of your product.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Match the design of the popup with the overall website design or landing page.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 CTA buttons on the pop-up banner to be clear and actionable.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the right fonts, color contrast, and spacing to streamline your conversion rates.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6F794-3865-1B13-36EC-90709BE0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1" y="1949318"/>
            <a:ext cx="2780406" cy="20826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19207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66"/>
          <p:cNvSpPr txBox="1">
            <a:spLocks noGrp="1"/>
          </p:cNvSpPr>
          <p:nvPr>
            <p:ph type="body" idx="1"/>
          </p:nvPr>
        </p:nvSpPr>
        <p:spPr>
          <a:xfrm>
            <a:off x="3067161" y="351228"/>
            <a:ext cx="5518945" cy="344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0" indent="0">
              <a:spcBef>
                <a:spcPts val="1000"/>
              </a:spcBef>
              <a:buNone/>
            </a:pPr>
            <a:r>
              <a:rPr lang="en-IN" sz="2400" b="1" dirty="0"/>
              <a:t>5. Un-optimized Images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Any ideal way to address this issue is to optimize images by compressing them or resizing them.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tools like Adobe Photoshop to compress image file sizes significantly, whereas WordPress admins can use plugins like WP Smush for image compression.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It is not enough to check if a website is loading fast on a single browser or versions of one browser.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/>
              <a:t> Testers must ensure that their website images and videos load as intended across multiple browsers – the latest and </a:t>
            </a:r>
            <a:r>
              <a:rPr lang="en-US" dirty="0">
                <a:hlinkClick r:id="rId3" tooltip="How to test on older browser versions easily"/>
              </a:rPr>
              <a:t>legacy versions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2EA0FD-B745-E765-E0AD-12B4B7AC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627" y="1856301"/>
            <a:ext cx="3217688" cy="18164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3185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1"/>
          <p:cNvSpPr txBox="1">
            <a:spLocks noGrp="1"/>
          </p:cNvSpPr>
          <p:nvPr>
            <p:ph type="body" idx="1"/>
          </p:nvPr>
        </p:nvSpPr>
        <p:spPr>
          <a:xfrm flipH="1">
            <a:off x="1299083" y="676558"/>
            <a:ext cx="6404033" cy="37903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List of best practices for creating visually appealing and user-friendly website designs.</a:t>
            </a:r>
            <a:endParaRPr sz="3200" dirty="0"/>
          </a:p>
        </p:txBody>
      </p:sp>
      <p:sp>
        <p:nvSpPr>
          <p:cNvPr id="954" name="Google Shape;954;p51"/>
          <p:cNvSpPr/>
          <p:nvPr/>
        </p:nvSpPr>
        <p:spPr>
          <a:xfrm>
            <a:off x="-20350" y="0"/>
            <a:ext cx="1465675" cy="1547950"/>
          </a:xfrm>
          <a:custGeom>
            <a:avLst/>
            <a:gdLst/>
            <a:ahLst/>
            <a:cxnLst/>
            <a:rect l="l" t="t" r="r" b="b"/>
            <a:pathLst>
              <a:path w="58627" h="61918" extrusionOk="0">
                <a:moveTo>
                  <a:pt x="58627" y="0"/>
                </a:moveTo>
                <a:cubicBezTo>
                  <a:pt x="58627" y="12429"/>
                  <a:pt x="50443" y="26708"/>
                  <a:pt x="39085" y="31757"/>
                </a:cubicBezTo>
                <a:cubicBezTo>
                  <a:pt x="33390" y="34289"/>
                  <a:pt x="17806" y="32825"/>
                  <a:pt x="20899" y="27414"/>
                </a:cubicBezTo>
                <a:cubicBezTo>
                  <a:pt x="24672" y="20814"/>
                  <a:pt x="37417" y="38115"/>
                  <a:pt x="35014" y="45328"/>
                </a:cubicBezTo>
                <a:cubicBezTo>
                  <a:pt x="30958" y="57504"/>
                  <a:pt x="12586" y="63855"/>
                  <a:pt x="0" y="6134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5" name="Google Shape;955;p51"/>
          <p:cNvSpPr/>
          <p:nvPr/>
        </p:nvSpPr>
        <p:spPr>
          <a:xfrm>
            <a:off x="6941700" y="0"/>
            <a:ext cx="2205325" cy="1709975"/>
          </a:xfrm>
          <a:custGeom>
            <a:avLst/>
            <a:gdLst/>
            <a:ahLst/>
            <a:cxnLst/>
            <a:rect l="l" t="t" r="r" b="b"/>
            <a:pathLst>
              <a:path w="88213" h="68399" extrusionOk="0">
                <a:moveTo>
                  <a:pt x="0" y="0"/>
                </a:moveTo>
                <a:cubicBezTo>
                  <a:pt x="0" y="15621"/>
                  <a:pt x="28627" y="27563"/>
                  <a:pt x="42342" y="20085"/>
                </a:cubicBezTo>
                <a:cubicBezTo>
                  <a:pt x="44600" y="18854"/>
                  <a:pt x="48181" y="16502"/>
                  <a:pt x="47227" y="14114"/>
                </a:cubicBezTo>
                <a:cubicBezTo>
                  <a:pt x="45466" y="9706"/>
                  <a:pt x="35872" y="12151"/>
                  <a:pt x="33113" y="16014"/>
                </a:cubicBezTo>
                <a:cubicBezTo>
                  <a:pt x="31112" y="18816"/>
                  <a:pt x="30570" y="23526"/>
                  <a:pt x="32571" y="26328"/>
                </a:cubicBezTo>
                <a:cubicBezTo>
                  <a:pt x="41845" y="39313"/>
                  <a:pt x="63812" y="35901"/>
                  <a:pt x="76270" y="45871"/>
                </a:cubicBezTo>
                <a:cubicBezTo>
                  <a:pt x="82906" y="51182"/>
                  <a:pt x="80148" y="65717"/>
                  <a:pt x="88213" y="6839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6" name="Google Shape;956;p51"/>
          <p:cNvGrpSpPr/>
          <p:nvPr/>
        </p:nvGrpSpPr>
        <p:grpSpPr>
          <a:xfrm rot="2225189">
            <a:off x="8048198" y="3494640"/>
            <a:ext cx="482509" cy="476559"/>
            <a:chOff x="5372775" y="421100"/>
            <a:chExt cx="482525" cy="476575"/>
          </a:xfrm>
        </p:grpSpPr>
        <p:sp>
          <p:nvSpPr>
            <p:cNvPr id="957" name="Google Shape;957;p51"/>
            <p:cNvSpPr/>
            <p:nvPr/>
          </p:nvSpPr>
          <p:spPr>
            <a:xfrm>
              <a:off x="5519225" y="6425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0" y="203"/>
                    <a:pt x="0" y="429"/>
                  </a:cubicBezTo>
                  <a:cubicBezTo>
                    <a:pt x="0" y="667"/>
                    <a:pt x="191" y="857"/>
                    <a:pt x="429" y="857"/>
                  </a:cubicBezTo>
                  <a:cubicBezTo>
                    <a:pt x="667" y="857"/>
                    <a:pt x="858" y="667"/>
                    <a:pt x="858" y="429"/>
                  </a:cubicBezTo>
                  <a:cubicBezTo>
                    <a:pt x="858" y="203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644550" y="589275"/>
              <a:ext cx="21450" cy="2147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30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5542450" y="662200"/>
              <a:ext cx="176825" cy="119100"/>
            </a:xfrm>
            <a:custGeom>
              <a:avLst/>
              <a:gdLst/>
              <a:ahLst/>
              <a:cxnLst/>
              <a:rect l="l" t="t" r="r" b="b"/>
              <a:pathLst>
                <a:path w="7073" h="4764" fill="none" extrusionOk="0">
                  <a:moveTo>
                    <a:pt x="0" y="2727"/>
                  </a:moveTo>
                  <a:cubicBezTo>
                    <a:pt x="1834" y="4763"/>
                    <a:pt x="7072" y="3001"/>
                    <a:pt x="644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372775" y="421100"/>
              <a:ext cx="482525" cy="476575"/>
            </a:xfrm>
            <a:custGeom>
              <a:avLst/>
              <a:gdLst/>
              <a:ahLst/>
              <a:cxnLst/>
              <a:rect l="l" t="t" r="r" b="b"/>
              <a:pathLst>
                <a:path w="19301" h="19063" fill="none" extrusionOk="0">
                  <a:moveTo>
                    <a:pt x="9776" y="18622"/>
                  </a:moveTo>
                  <a:cubicBezTo>
                    <a:pt x="11990" y="18265"/>
                    <a:pt x="14050" y="17217"/>
                    <a:pt x="15848" y="15836"/>
                  </a:cubicBezTo>
                  <a:cubicBezTo>
                    <a:pt x="17015" y="14931"/>
                    <a:pt x="18110" y="13860"/>
                    <a:pt x="18682" y="12431"/>
                  </a:cubicBezTo>
                  <a:cubicBezTo>
                    <a:pt x="19301" y="10919"/>
                    <a:pt x="19277" y="9145"/>
                    <a:pt x="18908" y="7478"/>
                  </a:cubicBezTo>
                  <a:cubicBezTo>
                    <a:pt x="18491" y="5561"/>
                    <a:pt x="17574" y="3680"/>
                    <a:pt x="16074" y="2513"/>
                  </a:cubicBezTo>
                  <a:cubicBezTo>
                    <a:pt x="14205" y="1037"/>
                    <a:pt x="11312" y="1"/>
                    <a:pt x="9061" y="156"/>
                  </a:cubicBezTo>
                  <a:cubicBezTo>
                    <a:pt x="6263" y="358"/>
                    <a:pt x="2763" y="2656"/>
                    <a:pt x="1334" y="5216"/>
                  </a:cubicBezTo>
                  <a:cubicBezTo>
                    <a:pt x="798" y="6156"/>
                    <a:pt x="513" y="7252"/>
                    <a:pt x="358" y="8359"/>
                  </a:cubicBezTo>
                  <a:cubicBezTo>
                    <a:pt x="1" y="10847"/>
                    <a:pt x="382" y="13836"/>
                    <a:pt x="1882" y="16015"/>
                  </a:cubicBezTo>
                  <a:cubicBezTo>
                    <a:pt x="3739" y="18706"/>
                    <a:pt x="7025" y="19063"/>
                    <a:pt x="9776" y="1862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51"/>
          <p:cNvSpPr/>
          <p:nvPr/>
        </p:nvSpPr>
        <p:spPr>
          <a:xfrm rot="-8415570" flipH="1">
            <a:off x="526240" y="3892434"/>
            <a:ext cx="879383" cy="81396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1"/>
          <p:cNvSpPr/>
          <p:nvPr/>
        </p:nvSpPr>
        <p:spPr>
          <a:xfrm rot="10800000">
            <a:off x="7729212" y="4496525"/>
            <a:ext cx="224100" cy="2241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52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59777B-AEF1-014B-F33A-E6E439A9D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354" y="84900"/>
            <a:ext cx="8259884" cy="3077159"/>
          </a:xfrm>
        </p:spPr>
        <p:txBody>
          <a:bodyPr/>
          <a:lstStyle/>
          <a:p>
            <a:pPr marL="139700" indent="0">
              <a:buNone/>
            </a:pP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sz="2400" b="1" dirty="0"/>
              <a:t>Clear Layout : </a:t>
            </a:r>
            <a:r>
              <a:rPr lang="en-IN" sz="2400" dirty="0"/>
              <a:t>Organize the components of your website so that users can navigate and access information with ease.</a:t>
            </a:r>
          </a:p>
          <a:p>
            <a:endParaRPr lang="en-IN" sz="2400" dirty="0"/>
          </a:p>
          <a:p>
            <a:r>
              <a:rPr lang="en-IN" sz="2400" dirty="0"/>
              <a:t> </a:t>
            </a:r>
            <a:r>
              <a:rPr lang="en-IN" sz="2400" b="1" dirty="0"/>
              <a:t>Readable Fonts : </a:t>
            </a:r>
            <a:r>
              <a:rPr lang="en-IN" sz="2400" dirty="0"/>
              <a:t>Choose simple and relatable fonts to enhance content legibility. Aim for a font size that is comfortable for most users.</a:t>
            </a:r>
          </a:p>
          <a:p>
            <a:endParaRPr lang="en-IN" sz="2400" dirty="0"/>
          </a:p>
          <a:p>
            <a:r>
              <a:rPr lang="en-IN" sz="2400" dirty="0"/>
              <a:t> </a:t>
            </a:r>
            <a:r>
              <a:rPr lang="en-IN" sz="2400" b="1" dirty="0"/>
              <a:t>High-Quality Images :</a:t>
            </a:r>
            <a:r>
              <a:rPr lang="en-IN" sz="2400" dirty="0"/>
              <a:t> Include sharp and relevant images that enhance your content. Optimize them for fast loading without compromising quality</a:t>
            </a:r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627802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59777B-AEF1-014B-F33A-E6E439A9D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746" y="20626"/>
            <a:ext cx="8808508" cy="2962679"/>
          </a:xfrm>
        </p:spPr>
        <p:txBody>
          <a:bodyPr/>
          <a:lstStyle/>
          <a:p>
            <a:pPr marL="139700" indent="0">
              <a:buNone/>
            </a:pP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sz="2400" b="1" dirty="0"/>
              <a:t>Mobile Responsiveness : </a:t>
            </a:r>
            <a:r>
              <a:rPr lang="en-IN" sz="2400" dirty="0"/>
              <a:t>Design your website to be accessible and functional on various devices, ensuring a seamless experience for both desktop and mobile users .</a:t>
            </a:r>
          </a:p>
          <a:p>
            <a:endParaRPr lang="en-IN" sz="2400" dirty="0"/>
          </a:p>
          <a:p>
            <a:r>
              <a:rPr lang="en-IN" sz="2400" dirty="0"/>
              <a:t> </a:t>
            </a:r>
            <a:r>
              <a:rPr lang="en-IN" sz="2400" b="1" dirty="0"/>
              <a:t>Readable Fonts : </a:t>
            </a:r>
            <a:r>
              <a:rPr lang="en-IN" sz="2400" dirty="0"/>
              <a:t>Create a straightforward navigation menu that helps users easily find their way around the site. Use clear labels for menu items.</a:t>
            </a:r>
          </a:p>
          <a:p>
            <a:endParaRPr lang="en-IN" sz="2400" dirty="0"/>
          </a:p>
          <a:p>
            <a:r>
              <a:rPr lang="en-IN" sz="2400" dirty="0"/>
              <a:t> </a:t>
            </a:r>
            <a:r>
              <a:rPr lang="en-IN" sz="2400" b="1" dirty="0"/>
              <a:t>Consistent Branding :</a:t>
            </a:r>
            <a:r>
              <a:rPr lang="en-IN" sz="2400" dirty="0"/>
              <a:t> Maintain a consistent design across all pages to reinforce your brand identity .Use the same logo , </a:t>
            </a:r>
            <a:r>
              <a:rPr lang="en-IN" sz="2400" dirty="0" err="1"/>
              <a:t>colors</a:t>
            </a:r>
            <a:r>
              <a:rPr lang="en-IN" sz="2400" dirty="0"/>
              <a:t> ,typography throughout. </a:t>
            </a:r>
          </a:p>
        </p:txBody>
      </p:sp>
    </p:spTree>
    <p:extLst>
      <p:ext uri="{BB962C8B-B14F-4D97-AF65-F5344CB8AC3E}">
        <p14:creationId xmlns:p14="http://schemas.microsoft.com/office/powerpoint/2010/main" val="1872321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1"/>
          <p:cNvSpPr txBox="1">
            <a:spLocks noGrp="1"/>
          </p:cNvSpPr>
          <p:nvPr>
            <p:ph type="body" idx="1"/>
          </p:nvPr>
        </p:nvSpPr>
        <p:spPr>
          <a:xfrm flipH="1">
            <a:off x="1261019" y="658474"/>
            <a:ext cx="6757700" cy="37903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Design a landing page for their product or services to generate leads.</a:t>
            </a:r>
            <a:endParaRPr sz="3600" dirty="0"/>
          </a:p>
        </p:txBody>
      </p:sp>
      <p:sp>
        <p:nvSpPr>
          <p:cNvPr id="954" name="Google Shape;954;p51"/>
          <p:cNvSpPr/>
          <p:nvPr/>
        </p:nvSpPr>
        <p:spPr>
          <a:xfrm>
            <a:off x="-20350" y="0"/>
            <a:ext cx="1465675" cy="1547950"/>
          </a:xfrm>
          <a:custGeom>
            <a:avLst/>
            <a:gdLst/>
            <a:ahLst/>
            <a:cxnLst/>
            <a:rect l="l" t="t" r="r" b="b"/>
            <a:pathLst>
              <a:path w="58627" h="61918" extrusionOk="0">
                <a:moveTo>
                  <a:pt x="58627" y="0"/>
                </a:moveTo>
                <a:cubicBezTo>
                  <a:pt x="58627" y="12429"/>
                  <a:pt x="50443" y="26708"/>
                  <a:pt x="39085" y="31757"/>
                </a:cubicBezTo>
                <a:cubicBezTo>
                  <a:pt x="33390" y="34289"/>
                  <a:pt x="17806" y="32825"/>
                  <a:pt x="20899" y="27414"/>
                </a:cubicBezTo>
                <a:cubicBezTo>
                  <a:pt x="24672" y="20814"/>
                  <a:pt x="37417" y="38115"/>
                  <a:pt x="35014" y="45328"/>
                </a:cubicBezTo>
                <a:cubicBezTo>
                  <a:pt x="30958" y="57504"/>
                  <a:pt x="12586" y="63855"/>
                  <a:pt x="0" y="6134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5" name="Google Shape;955;p51"/>
          <p:cNvSpPr/>
          <p:nvPr/>
        </p:nvSpPr>
        <p:spPr>
          <a:xfrm>
            <a:off x="7206934" y="-81013"/>
            <a:ext cx="1827063" cy="1352923"/>
          </a:xfrm>
          <a:custGeom>
            <a:avLst/>
            <a:gdLst/>
            <a:ahLst/>
            <a:cxnLst/>
            <a:rect l="l" t="t" r="r" b="b"/>
            <a:pathLst>
              <a:path w="88213" h="68399" extrusionOk="0">
                <a:moveTo>
                  <a:pt x="0" y="0"/>
                </a:moveTo>
                <a:cubicBezTo>
                  <a:pt x="0" y="15621"/>
                  <a:pt x="28627" y="27563"/>
                  <a:pt x="42342" y="20085"/>
                </a:cubicBezTo>
                <a:cubicBezTo>
                  <a:pt x="44600" y="18854"/>
                  <a:pt x="48181" y="16502"/>
                  <a:pt x="47227" y="14114"/>
                </a:cubicBezTo>
                <a:cubicBezTo>
                  <a:pt x="45466" y="9706"/>
                  <a:pt x="35872" y="12151"/>
                  <a:pt x="33113" y="16014"/>
                </a:cubicBezTo>
                <a:cubicBezTo>
                  <a:pt x="31112" y="18816"/>
                  <a:pt x="30570" y="23526"/>
                  <a:pt x="32571" y="26328"/>
                </a:cubicBezTo>
                <a:cubicBezTo>
                  <a:pt x="41845" y="39313"/>
                  <a:pt x="63812" y="35901"/>
                  <a:pt x="76270" y="45871"/>
                </a:cubicBezTo>
                <a:cubicBezTo>
                  <a:pt x="82906" y="51182"/>
                  <a:pt x="80148" y="65717"/>
                  <a:pt x="88213" y="6839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6" name="Google Shape;956;p51"/>
          <p:cNvGrpSpPr/>
          <p:nvPr/>
        </p:nvGrpSpPr>
        <p:grpSpPr>
          <a:xfrm rot="2225189">
            <a:off x="8198961" y="3412137"/>
            <a:ext cx="482509" cy="476559"/>
            <a:chOff x="5372775" y="421100"/>
            <a:chExt cx="482525" cy="476575"/>
          </a:xfrm>
        </p:grpSpPr>
        <p:sp>
          <p:nvSpPr>
            <p:cNvPr id="957" name="Google Shape;957;p51"/>
            <p:cNvSpPr/>
            <p:nvPr/>
          </p:nvSpPr>
          <p:spPr>
            <a:xfrm>
              <a:off x="5519225" y="6425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0" y="203"/>
                    <a:pt x="0" y="429"/>
                  </a:cubicBezTo>
                  <a:cubicBezTo>
                    <a:pt x="0" y="667"/>
                    <a:pt x="191" y="857"/>
                    <a:pt x="429" y="857"/>
                  </a:cubicBezTo>
                  <a:cubicBezTo>
                    <a:pt x="667" y="857"/>
                    <a:pt x="858" y="667"/>
                    <a:pt x="858" y="429"/>
                  </a:cubicBezTo>
                  <a:cubicBezTo>
                    <a:pt x="858" y="203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644550" y="589275"/>
              <a:ext cx="21450" cy="2147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30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5542450" y="662200"/>
              <a:ext cx="176825" cy="119100"/>
            </a:xfrm>
            <a:custGeom>
              <a:avLst/>
              <a:gdLst/>
              <a:ahLst/>
              <a:cxnLst/>
              <a:rect l="l" t="t" r="r" b="b"/>
              <a:pathLst>
                <a:path w="7073" h="4764" fill="none" extrusionOk="0">
                  <a:moveTo>
                    <a:pt x="0" y="2727"/>
                  </a:moveTo>
                  <a:cubicBezTo>
                    <a:pt x="1834" y="4763"/>
                    <a:pt x="7072" y="3001"/>
                    <a:pt x="644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372775" y="421100"/>
              <a:ext cx="482525" cy="476575"/>
            </a:xfrm>
            <a:custGeom>
              <a:avLst/>
              <a:gdLst/>
              <a:ahLst/>
              <a:cxnLst/>
              <a:rect l="l" t="t" r="r" b="b"/>
              <a:pathLst>
                <a:path w="19301" h="19063" fill="none" extrusionOk="0">
                  <a:moveTo>
                    <a:pt x="9776" y="18622"/>
                  </a:moveTo>
                  <a:cubicBezTo>
                    <a:pt x="11990" y="18265"/>
                    <a:pt x="14050" y="17217"/>
                    <a:pt x="15848" y="15836"/>
                  </a:cubicBezTo>
                  <a:cubicBezTo>
                    <a:pt x="17015" y="14931"/>
                    <a:pt x="18110" y="13860"/>
                    <a:pt x="18682" y="12431"/>
                  </a:cubicBezTo>
                  <a:cubicBezTo>
                    <a:pt x="19301" y="10919"/>
                    <a:pt x="19277" y="9145"/>
                    <a:pt x="18908" y="7478"/>
                  </a:cubicBezTo>
                  <a:cubicBezTo>
                    <a:pt x="18491" y="5561"/>
                    <a:pt x="17574" y="3680"/>
                    <a:pt x="16074" y="2513"/>
                  </a:cubicBezTo>
                  <a:cubicBezTo>
                    <a:pt x="14205" y="1037"/>
                    <a:pt x="11312" y="1"/>
                    <a:pt x="9061" y="156"/>
                  </a:cubicBezTo>
                  <a:cubicBezTo>
                    <a:pt x="6263" y="358"/>
                    <a:pt x="2763" y="2656"/>
                    <a:pt x="1334" y="5216"/>
                  </a:cubicBezTo>
                  <a:cubicBezTo>
                    <a:pt x="798" y="6156"/>
                    <a:pt x="513" y="7252"/>
                    <a:pt x="358" y="8359"/>
                  </a:cubicBezTo>
                  <a:cubicBezTo>
                    <a:pt x="1" y="10847"/>
                    <a:pt x="382" y="13836"/>
                    <a:pt x="1882" y="16015"/>
                  </a:cubicBezTo>
                  <a:cubicBezTo>
                    <a:pt x="3739" y="18706"/>
                    <a:pt x="7025" y="19063"/>
                    <a:pt x="9776" y="1862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51"/>
          <p:cNvSpPr/>
          <p:nvPr/>
        </p:nvSpPr>
        <p:spPr>
          <a:xfrm rot="-8415570" flipH="1">
            <a:off x="526240" y="3892434"/>
            <a:ext cx="879383" cy="81396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1"/>
          <p:cNvSpPr/>
          <p:nvPr/>
        </p:nvSpPr>
        <p:spPr>
          <a:xfrm rot="10800000">
            <a:off x="7729212" y="4496525"/>
            <a:ext cx="224100" cy="2241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693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1"/>
          <p:cNvSpPr txBox="1">
            <a:spLocks noGrp="1"/>
          </p:cNvSpPr>
          <p:nvPr>
            <p:ph type="body" idx="1"/>
          </p:nvPr>
        </p:nvSpPr>
        <p:spPr>
          <a:xfrm flipH="1">
            <a:off x="1564219" y="473035"/>
            <a:ext cx="5722311" cy="87079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Tool Used to create Landing Page</a:t>
            </a:r>
            <a:endParaRPr sz="2800" dirty="0"/>
          </a:p>
        </p:txBody>
      </p:sp>
      <p:sp>
        <p:nvSpPr>
          <p:cNvPr id="954" name="Google Shape;954;p51"/>
          <p:cNvSpPr/>
          <p:nvPr/>
        </p:nvSpPr>
        <p:spPr>
          <a:xfrm>
            <a:off x="-20350" y="0"/>
            <a:ext cx="1465675" cy="1547950"/>
          </a:xfrm>
          <a:custGeom>
            <a:avLst/>
            <a:gdLst/>
            <a:ahLst/>
            <a:cxnLst/>
            <a:rect l="l" t="t" r="r" b="b"/>
            <a:pathLst>
              <a:path w="58627" h="61918" extrusionOk="0">
                <a:moveTo>
                  <a:pt x="58627" y="0"/>
                </a:moveTo>
                <a:cubicBezTo>
                  <a:pt x="58627" y="12429"/>
                  <a:pt x="50443" y="26708"/>
                  <a:pt x="39085" y="31757"/>
                </a:cubicBezTo>
                <a:cubicBezTo>
                  <a:pt x="33390" y="34289"/>
                  <a:pt x="17806" y="32825"/>
                  <a:pt x="20899" y="27414"/>
                </a:cubicBezTo>
                <a:cubicBezTo>
                  <a:pt x="24672" y="20814"/>
                  <a:pt x="37417" y="38115"/>
                  <a:pt x="35014" y="45328"/>
                </a:cubicBezTo>
                <a:cubicBezTo>
                  <a:pt x="30958" y="57504"/>
                  <a:pt x="12586" y="63855"/>
                  <a:pt x="0" y="6134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5" name="Google Shape;955;p51"/>
          <p:cNvSpPr/>
          <p:nvPr/>
        </p:nvSpPr>
        <p:spPr>
          <a:xfrm>
            <a:off x="7206934" y="-81013"/>
            <a:ext cx="1827063" cy="1352923"/>
          </a:xfrm>
          <a:custGeom>
            <a:avLst/>
            <a:gdLst/>
            <a:ahLst/>
            <a:cxnLst/>
            <a:rect l="l" t="t" r="r" b="b"/>
            <a:pathLst>
              <a:path w="88213" h="68399" extrusionOk="0">
                <a:moveTo>
                  <a:pt x="0" y="0"/>
                </a:moveTo>
                <a:cubicBezTo>
                  <a:pt x="0" y="15621"/>
                  <a:pt x="28627" y="27563"/>
                  <a:pt x="42342" y="20085"/>
                </a:cubicBezTo>
                <a:cubicBezTo>
                  <a:pt x="44600" y="18854"/>
                  <a:pt x="48181" y="16502"/>
                  <a:pt x="47227" y="14114"/>
                </a:cubicBezTo>
                <a:cubicBezTo>
                  <a:pt x="45466" y="9706"/>
                  <a:pt x="35872" y="12151"/>
                  <a:pt x="33113" y="16014"/>
                </a:cubicBezTo>
                <a:cubicBezTo>
                  <a:pt x="31112" y="18816"/>
                  <a:pt x="30570" y="23526"/>
                  <a:pt x="32571" y="26328"/>
                </a:cubicBezTo>
                <a:cubicBezTo>
                  <a:pt x="41845" y="39313"/>
                  <a:pt x="63812" y="35901"/>
                  <a:pt x="76270" y="45871"/>
                </a:cubicBezTo>
                <a:cubicBezTo>
                  <a:pt x="82906" y="51182"/>
                  <a:pt x="80148" y="65717"/>
                  <a:pt x="88213" y="6839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6" name="Google Shape;956;p51"/>
          <p:cNvGrpSpPr/>
          <p:nvPr/>
        </p:nvGrpSpPr>
        <p:grpSpPr>
          <a:xfrm rot="2225189">
            <a:off x="8198961" y="3412137"/>
            <a:ext cx="482509" cy="476559"/>
            <a:chOff x="5372775" y="421100"/>
            <a:chExt cx="482525" cy="476575"/>
          </a:xfrm>
        </p:grpSpPr>
        <p:sp>
          <p:nvSpPr>
            <p:cNvPr id="957" name="Google Shape;957;p51"/>
            <p:cNvSpPr/>
            <p:nvPr/>
          </p:nvSpPr>
          <p:spPr>
            <a:xfrm>
              <a:off x="5519225" y="6425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0" y="203"/>
                    <a:pt x="0" y="429"/>
                  </a:cubicBezTo>
                  <a:cubicBezTo>
                    <a:pt x="0" y="667"/>
                    <a:pt x="191" y="857"/>
                    <a:pt x="429" y="857"/>
                  </a:cubicBezTo>
                  <a:cubicBezTo>
                    <a:pt x="667" y="857"/>
                    <a:pt x="858" y="667"/>
                    <a:pt x="858" y="429"/>
                  </a:cubicBezTo>
                  <a:cubicBezTo>
                    <a:pt x="858" y="203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644550" y="589275"/>
              <a:ext cx="21450" cy="2147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30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5542450" y="662200"/>
              <a:ext cx="176825" cy="119100"/>
            </a:xfrm>
            <a:custGeom>
              <a:avLst/>
              <a:gdLst/>
              <a:ahLst/>
              <a:cxnLst/>
              <a:rect l="l" t="t" r="r" b="b"/>
              <a:pathLst>
                <a:path w="7073" h="4764" fill="none" extrusionOk="0">
                  <a:moveTo>
                    <a:pt x="0" y="2727"/>
                  </a:moveTo>
                  <a:cubicBezTo>
                    <a:pt x="1834" y="4763"/>
                    <a:pt x="7072" y="3001"/>
                    <a:pt x="644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372775" y="421100"/>
              <a:ext cx="482525" cy="476575"/>
            </a:xfrm>
            <a:custGeom>
              <a:avLst/>
              <a:gdLst/>
              <a:ahLst/>
              <a:cxnLst/>
              <a:rect l="l" t="t" r="r" b="b"/>
              <a:pathLst>
                <a:path w="19301" h="19063" fill="none" extrusionOk="0">
                  <a:moveTo>
                    <a:pt x="9776" y="18622"/>
                  </a:moveTo>
                  <a:cubicBezTo>
                    <a:pt x="11990" y="18265"/>
                    <a:pt x="14050" y="17217"/>
                    <a:pt x="15848" y="15836"/>
                  </a:cubicBezTo>
                  <a:cubicBezTo>
                    <a:pt x="17015" y="14931"/>
                    <a:pt x="18110" y="13860"/>
                    <a:pt x="18682" y="12431"/>
                  </a:cubicBezTo>
                  <a:cubicBezTo>
                    <a:pt x="19301" y="10919"/>
                    <a:pt x="19277" y="9145"/>
                    <a:pt x="18908" y="7478"/>
                  </a:cubicBezTo>
                  <a:cubicBezTo>
                    <a:pt x="18491" y="5561"/>
                    <a:pt x="17574" y="3680"/>
                    <a:pt x="16074" y="2513"/>
                  </a:cubicBezTo>
                  <a:cubicBezTo>
                    <a:pt x="14205" y="1037"/>
                    <a:pt x="11312" y="1"/>
                    <a:pt x="9061" y="156"/>
                  </a:cubicBezTo>
                  <a:cubicBezTo>
                    <a:pt x="6263" y="358"/>
                    <a:pt x="2763" y="2656"/>
                    <a:pt x="1334" y="5216"/>
                  </a:cubicBezTo>
                  <a:cubicBezTo>
                    <a:pt x="798" y="6156"/>
                    <a:pt x="513" y="7252"/>
                    <a:pt x="358" y="8359"/>
                  </a:cubicBezTo>
                  <a:cubicBezTo>
                    <a:pt x="1" y="10847"/>
                    <a:pt x="382" y="13836"/>
                    <a:pt x="1882" y="16015"/>
                  </a:cubicBezTo>
                  <a:cubicBezTo>
                    <a:pt x="3739" y="18706"/>
                    <a:pt x="7025" y="19063"/>
                    <a:pt x="9776" y="1862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51"/>
          <p:cNvSpPr/>
          <p:nvPr/>
        </p:nvSpPr>
        <p:spPr>
          <a:xfrm rot="-8415570" flipH="1">
            <a:off x="526240" y="3892434"/>
            <a:ext cx="879383" cy="81396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1"/>
          <p:cNvSpPr/>
          <p:nvPr/>
        </p:nvSpPr>
        <p:spPr>
          <a:xfrm rot="10800000">
            <a:off x="7729212" y="4496525"/>
            <a:ext cx="224100" cy="2241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21CBF-9F9C-0C28-8141-03A303412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64219" y="1343827"/>
            <a:ext cx="5722311" cy="3848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7EA632-1C89-23EF-2B62-6677442BF819}"/>
              </a:ext>
            </a:extLst>
          </p:cNvPr>
          <p:cNvSpPr txBox="1"/>
          <p:nvPr/>
        </p:nvSpPr>
        <p:spPr>
          <a:xfrm>
            <a:off x="1142609" y="5537365"/>
            <a:ext cx="5752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stileex.xyz/canva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718381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1"/>
          <p:cNvSpPr txBox="1">
            <a:spLocks noGrp="1"/>
          </p:cNvSpPr>
          <p:nvPr>
            <p:ph type="body" idx="1"/>
          </p:nvPr>
        </p:nvSpPr>
        <p:spPr>
          <a:xfrm flipH="1">
            <a:off x="1293222" y="473035"/>
            <a:ext cx="6556959" cy="40234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 dirty="0">
                <a:hlinkClick r:id="rId4"/>
              </a:rPr>
              <a:t>Take</a:t>
            </a:r>
            <a:r>
              <a:rPr lang="en-US" sz="2800" dirty="0">
                <a:hlinkClick r:id="rId4"/>
              </a:rPr>
              <a:t> </a:t>
            </a:r>
            <a:r>
              <a:rPr lang="en-US" sz="4800" u="sng" dirty="0">
                <a:hlinkClick r:id="rId4"/>
              </a:rPr>
              <a:t>me</a:t>
            </a:r>
            <a:r>
              <a:rPr lang="en-US" sz="2800" dirty="0">
                <a:hlinkClick r:id="rId4"/>
              </a:rPr>
              <a:t> </a:t>
            </a:r>
            <a:r>
              <a:rPr lang="en-US" sz="4800" u="sng" dirty="0">
                <a:hlinkClick r:id="rId4"/>
              </a:rPr>
              <a:t>to</a:t>
            </a:r>
            <a:r>
              <a:rPr lang="en-US" sz="2800" dirty="0">
                <a:hlinkClick r:id="rId4"/>
              </a:rPr>
              <a:t> </a:t>
            </a:r>
            <a:r>
              <a:rPr lang="en-US" sz="4800" u="sng" dirty="0">
                <a:hlinkClick r:id="rId4"/>
              </a:rPr>
              <a:t>the</a:t>
            </a:r>
            <a:r>
              <a:rPr lang="en-US" sz="2800" dirty="0">
                <a:hlinkClick r:id="rId4"/>
              </a:rPr>
              <a:t>  </a:t>
            </a:r>
            <a:r>
              <a:rPr lang="en-US" sz="4800" u="sng" dirty="0">
                <a:hlinkClick r:id="rId4"/>
              </a:rPr>
              <a:t>Landing</a:t>
            </a:r>
            <a:r>
              <a:rPr lang="en-US" sz="2800" dirty="0">
                <a:hlinkClick r:id="rId4"/>
              </a:rPr>
              <a:t> </a:t>
            </a:r>
            <a:r>
              <a:rPr lang="en-US" sz="4800" u="sng" dirty="0">
                <a:hlinkClick r:id="rId4"/>
              </a:rPr>
              <a:t>Page</a:t>
            </a:r>
            <a:endParaRPr sz="4800" u="sng" dirty="0"/>
          </a:p>
        </p:txBody>
      </p:sp>
      <p:sp>
        <p:nvSpPr>
          <p:cNvPr id="954" name="Google Shape;954;p51"/>
          <p:cNvSpPr/>
          <p:nvPr/>
        </p:nvSpPr>
        <p:spPr>
          <a:xfrm>
            <a:off x="-20350" y="0"/>
            <a:ext cx="1465675" cy="1547950"/>
          </a:xfrm>
          <a:custGeom>
            <a:avLst/>
            <a:gdLst/>
            <a:ahLst/>
            <a:cxnLst/>
            <a:rect l="l" t="t" r="r" b="b"/>
            <a:pathLst>
              <a:path w="58627" h="61918" extrusionOk="0">
                <a:moveTo>
                  <a:pt x="58627" y="0"/>
                </a:moveTo>
                <a:cubicBezTo>
                  <a:pt x="58627" y="12429"/>
                  <a:pt x="50443" y="26708"/>
                  <a:pt x="39085" y="31757"/>
                </a:cubicBezTo>
                <a:cubicBezTo>
                  <a:pt x="33390" y="34289"/>
                  <a:pt x="17806" y="32825"/>
                  <a:pt x="20899" y="27414"/>
                </a:cubicBezTo>
                <a:cubicBezTo>
                  <a:pt x="24672" y="20814"/>
                  <a:pt x="37417" y="38115"/>
                  <a:pt x="35014" y="45328"/>
                </a:cubicBezTo>
                <a:cubicBezTo>
                  <a:pt x="30958" y="57504"/>
                  <a:pt x="12586" y="63855"/>
                  <a:pt x="0" y="6134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5" name="Google Shape;955;p51"/>
          <p:cNvSpPr/>
          <p:nvPr/>
        </p:nvSpPr>
        <p:spPr>
          <a:xfrm>
            <a:off x="7206934" y="-81013"/>
            <a:ext cx="1827063" cy="1352923"/>
          </a:xfrm>
          <a:custGeom>
            <a:avLst/>
            <a:gdLst/>
            <a:ahLst/>
            <a:cxnLst/>
            <a:rect l="l" t="t" r="r" b="b"/>
            <a:pathLst>
              <a:path w="88213" h="68399" extrusionOk="0">
                <a:moveTo>
                  <a:pt x="0" y="0"/>
                </a:moveTo>
                <a:cubicBezTo>
                  <a:pt x="0" y="15621"/>
                  <a:pt x="28627" y="27563"/>
                  <a:pt x="42342" y="20085"/>
                </a:cubicBezTo>
                <a:cubicBezTo>
                  <a:pt x="44600" y="18854"/>
                  <a:pt x="48181" y="16502"/>
                  <a:pt x="47227" y="14114"/>
                </a:cubicBezTo>
                <a:cubicBezTo>
                  <a:pt x="45466" y="9706"/>
                  <a:pt x="35872" y="12151"/>
                  <a:pt x="33113" y="16014"/>
                </a:cubicBezTo>
                <a:cubicBezTo>
                  <a:pt x="31112" y="18816"/>
                  <a:pt x="30570" y="23526"/>
                  <a:pt x="32571" y="26328"/>
                </a:cubicBezTo>
                <a:cubicBezTo>
                  <a:pt x="41845" y="39313"/>
                  <a:pt x="63812" y="35901"/>
                  <a:pt x="76270" y="45871"/>
                </a:cubicBezTo>
                <a:cubicBezTo>
                  <a:pt x="82906" y="51182"/>
                  <a:pt x="80148" y="65717"/>
                  <a:pt x="88213" y="6839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6" name="Google Shape;956;p51"/>
          <p:cNvGrpSpPr/>
          <p:nvPr/>
        </p:nvGrpSpPr>
        <p:grpSpPr>
          <a:xfrm rot="2225189">
            <a:off x="8198961" y="3412137"/>
            <a:ext cx="482509" cy="476559"/>
            <a:chOff x="5372775" y="421100"/>
            <a:chExt cx="482525" cy="476575"/>
          </a:xfrm>
        </p:grpSpPr>
        <p:sp>
          <p:nvSpPr>
            <p:cNvPr id="957" name="Google Shape;957;p51"/>
            <p:cNvSpPr/>
            <p:nvPr/>
          </p:nvSpPr>
          <p:spPr>
            <a:xfrm>
              <a:off x="5519225" y="6425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0" y="203"/>
                    <a:pt x="0" y="429"/>
                  </a:cubicBezTo>
                  <a:cubicBezTo>
                    <a:pt x="0" y="667"/>
                    <a:pt x="191" y="857"/>
                    <a:pt x="429" y="857"/>
                  </a:cubicBezTo>
                  <a:cubicBezTo>
                    <a:pt x="667" y="857"/>
                    <a:pt x="858" y="667"/>
                    <a:pt x="858" y="429"/>
                  </a:cubicBezTo>
                  <a:cubicBezTo>
                    <a:pt x="858" y="203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644550" y="589275"/>
              <a:ext cx="21450" cy="2147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30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5542450" y="662200"/>
              <a:ext cx="176825" cy="119100"/>
            </a:xfrm>
            <a:custGeom>
              <a:avLst/>
              <a:gdLst/>
              <a:ahLst/>
              <a:cxnLst/>
              <a:rect l="l" t="t" r="r" b="b"/>
              <a:pathLst>
                <a:path w="7073" h="4764" fill="none" extrusionOk="0">
                  <a:moveTo>
                    <a:pt x="0" y="2727"/>
                  </a:moveTo>
                  <a:cubicBezTo>
                    <a:pt x="1834" y="4763"/>
                    <a:pt x="7072" y="3001"/>
                    <a:pt x="644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372775" y="421100"/>
              <a:ext cx="482525" cy="476575"/>
            </a:xfrm>
            <a:custGeom>
              <a:avLst/>
              <a:gdLst/>
              <a:ahLst/>
              <a:cxnLst/>
              <a:rect l="l" t="t" r="r" b="b"/>
              <a:pathLst>
                <a:path w="19301" h="19063" fill="none" extrusionOk="0">
                  <a:moveTo>
                    <a:pt x="9776" y="18622"/>
                  </a:moveTo>
                  <a:cubicBezTo>
                    <a:pt x="11990" y="18265"/>
                    <a:pt x="14050" y="17217"/>
                    <a:pt x="15848" y="15836"/>
                  </a:cubicBezTo>
                  <a:cubicBezTo>
                    <a:pt x="17015" y="14931"/>
                    <a:pt x="18110" y="13860"/>
                    <a:pt x="18682" y="12431"/>
                  </a:cubicBezTo>
                  <a:cubicBezTo>
                    <a:pt x="19301" y="10919"/>
                    <a:pt x="19277" y="9145"/>
                    <a:pt x="18908" y="7478"/>
                  </a:cubicBezTo>
                  <a:cubicBezTo>
                    <a:pt x="18491" y="5561"/>
                    <a:pt x="17574" y="3680"/>
                    <a:pt x="16074" y="2513"/>
                  </a:cubicBezTo>
                  <a:cubicBezTo>
                    <a:pt x="14205" y="1037"/>
                    <a:pt x="11312" y="1"/>
                    <a:pt x="9061" y="156"/>
                  </a:cubicBezTo>
                  <a:cubicBezTo>
                    <a:pt x="6263" y="358"/>
                    <a:pt x="2763" y="2656"/>
                    <a:pt x="1334" y="5216"/>
                  </a:cubicBezTo>
                  <a:cubicBezTo>
                    <a:pt x="798" y="6156"/>
                    <a:pt x="513" y="7252"/>
                    <a:pt x="358" y="8359"/>
                  </a:cubicBezTo>
                  <a:cubicBezTo>
                    <a:pt x="1" y="10847"/>
                    <a:pt x="382" y="13836"/>
                    <a:pt x="1882" y="16015"/>
                  </a:cubicBezTo>
                  <a:cubicBezTo>
                    <a:pt x="3739" y="18706"/>
                    <a:pt x="7025" y="19063"/>
                    <a:pt x="9776" y="1862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51"/>
          <p:cNvSpPr/>
          <p:nvPr/>
        </p:nvSpPr>
        <p:spPr>
          <a:xfrm rot="-8415570" flipH="1">
            <a:off x="526240" y="3892434"/>
            <a:ext cx="879383" cy="81396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1"/>
          <p:cNvSpPr/>
          <p:nvPr/>
        </p:nvSpPr>
        <p:spPr>
          <a:xfrm rot="10800000">
            <a:off x="7729212" y="4496525"/>
            <a:ext cx="224100" cy="2241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037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61"/>
          <p:cNvSpPr/>
          <p:nvPr/>
        </p:nvSpPr>
        <p:spPr>
          <a:xfrm rot="5400000" flipH="1">
            <a:off x="5242017" y="923841"/>
            <a:ext cx="3272337" cy="3266330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61"/>
          <p:cNvSpPr txBox="1">
            <a:spLocks noGrp="1"/>
          </p:cNvSpPr>
          <p:nvPr>
            <p:ph type="title"/>
          </p:nvPr>
        </p:nvSpPr>
        <p:spPr>
          <a:xfrm>
            <a:off x="908791" y="2299112"/>
            <a:ext cx="4569300" cy="10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 !</a:t>
            </a:r>
            <a:endParaRPr dirty="0"/>
          </a:p>
        </p:txBody>
      </p:sp>
      <p:sp>
        <p:nvSpPr>
          <p:cNvPr id="1277" name="Google Shape;1277;p61"/>
          <p:cNvSpPr/>
          <p:nvPr/>
        </p:nvSpPr>
        <p:spPr>
          <a:xfrm rot="10800000">
            <a:off x="565325" y="2670662"/>
            <a:ext cx="295800" cy="295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61"/>
          <p:cNvSpPr/>
          <p:nvPr/>
        </p:nvSpPr>
        <p:spPr>
          <a:xfrm rot="10800000">
            <a:off x="5550125" y="625037"/>
            <a:ext cx="295800" cy="2958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61"/>
          <p:cNvSpPr/>
          <p:nvPr/>
        </p:nvSpPr>
        <p:spPr>
          <a:xfrm rot="10800000">
            <a:off x="5550125" y="4312787"/>
            <a:ext cx="295800" cy="2958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6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75" r="16675"/>
          <a:stretch/>
        </p:blipFill>
        <p:spPr>
          <a:xfrm>
            <a:off x="5385388" y="1093188"/>
            <a:ext cx="2957100" cy="2957100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/>
          <p:nvPr/>
        </p:nvSpPr>
        <p:spPr>
          <a:xfrm>
            <a:off x="698596" y="1376652"/>
            <a:ext cx="1105375" cy="1067390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4684550" y="847550"/>
            <a:ext cx="3478334" cy="3470395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1"/>
          <p:cNvSpPr txBox="1">
            <a:spLocks noGrp="1"/>
          </p:cNvSpPr>
          <p:nvPr>
            <p:ph type="title"/>
          </p:nvPr>
        </p:nvSpPr>
        <p:spPr>
          <a:xfrm>
            <a:off x="1602344" y="2153455"/>
            <a:ext cx="3751800" cy="133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Galaxy S24 Ultra</a:t>
            </a:r>
            <a:endParaRPr dirty="0"/>
          </a:p>
        </p:txBody>
      </p:sp>
      <p:sp>
        <p:nvSpPr>
          <p:cNvPr id="491" name="Google Shape;491;p41"/>
          <p:cNvSpPr txBox="1">
            <a:spLocks noGrp="1"/>
          </p:cNvSpPr>
          <p:nvPr>
            <p:ph type="title" idx="3"/>
          </p:nvPr>
        </p:nvSpPr>
        <p:spPr>
          <a:xfrm>
            <a:off x="740925" y="1479379"/>
            <a:ext cx="969600" cy="86193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93" name="Google Shape;493;p41"/>
          <p:cNvSpPr/>
          <p:nvPr/>
        </p:nvSpPr>
        <p:spPr>
          <a:xfrm>
            <a:off x="3169625" y="1356900"/>
            <a:ext cx="392700" cy="3927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3594900" y="1711675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5" name="Google Shape;495;p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704" r="3704"/>
          <a:stretch/>
        </p:blipFill>
        <p:spPr>
          <a:xfrm>
            <a:off x="4945163" y="1093263"/>
            <a:ext cx="2947553" cy="2957100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/>
          <p:nvPr/>
        </p:nvSpPr>
        <p:spPr>
          <a:xfrm rot="9231556" flipH="1">
            <a:off x="1544991" y="4107680"/>
            <a:ext cx="873759" cy="871851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2"/>
          <p:cNvSpPr txBox="1">
            <a:spLocks noGrp="1"/>
          </p:cNvSpPr>
          <p:nvPr>
            <p:ph type="title"/>
          </p:nvPr>
        </p:nvSpPr>
        <p:spPr>
          <a:xfrm>
            <a:off x="546005" y="608369"/>
            <a:ext cx="414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</a:t>
            </a:r>
            <a:endParaRPr dirty="0"/>
          </a:p>
        </p:txBody>
      </p:sp>
      <p:sp>
        <p:nvSpPr>
          <p:cNvPr id="502" name="Google Shape;502;p42"/>
          <p:cNvSpPr txBox="1">
            <a:spLocks noGrp="1"/>
          </p:cNvSpPr>
          <p:nvPr>
            <p:ph type="body" idx="1"/>
          </p:nvPr>
        </p:nvSpPr>
        <p:spPr>
          <a:xfrm>
            <a:off x="178003" y="1402351"/>
            <a:ext cx="5398893" cy="22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S24 Ultra : A pinnacle of innovation in smartphone technology.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Sleek design crafted to impress.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Stunning 6.8-inch Dynamic Amoled display for vivid visuals.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Powered by the latest Snapdragon processor for lightning-fast performance.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Quad-camera system with a 108MP main sensor.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Versatile shooting modes for any photography scenario.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8K video recording capabilities for stunning video content.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/>
          </a:p>
        </p:txBody>
      </p:sp>
      <p:sp>
        <p:nvSpPr>
          <p:cNvPr id="503" name="Google Shape;503;p42"/>
          <p:cNvSpPr/>
          <p:nvPr/>
        </p:nvSpPr>
        <p:spPr>
          <a:xfrm>
            <a:off x="1629520" y="4172390"/>
            <a:ext cx="704700" cy="704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5271536" y="1083151"/>
            <a:ext cx="3062343" cy="3055279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2"/>
          <p:cNvSpPr/>
          <p:nvPr/>
        </p:nvSpPr>
        <p:spPr>
          <a:xfrm rot="10800000">
            <a:off x="5315792" y="839110"/>
            <a:ext cx="319200" cy="319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2"/>
          <p:cNvSpPr/>
          <p:nvPr/>
        </p:nvSpPr>
        <p:spPr>
          <a:xfrm rot="10800000">
            <a:off x="5576896" y="1215850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2"/>
          <p:cNvSpPr/>
          <p:nvPr/>
        </p:nvSpPr>
        <p:spPr>
          <a:xfrm rot="10800000">
            <a:off x="6996967" y="4173385"/>
            <a:ext cx="249300" cy="249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2"/>
          <p:cNvSpPr/>
          <p:nvPr/>
        </p:nvSpPr>
        <p:spPr>
          <a:xfrm rot="10800000">
            <a:off x="6691542" y="4340435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953" r="21953"/>
          <a:stretch/>
        </p:blipFill>
        <p:spPr>
          <a:xfrm>
            <a:off x="5435741" y="1281109"/>
            <a:ext cx="2733900" cy="2733900"/>
          </a:xfrm>
          <a:prstGeom prst="ellipse">
            <a:avLst/>
          </a:prstGeom>
        </p:spPr>
      </p:pic>
      <p:grpSp>
        <p:nvGrpSpPr>
          <p:cNvPr id="512" name="Google Shape;512;p42"/>
          <p:cNvGrpSpPr/>
          <p:nvPr/>
        </p:nvGrpSpPr>
        <p:grpSpPr>
          <a:xfrm>
            <a:off x="1822622" y="4386931"/>
            <a:ext cx="318495" cy="352209"/>
            <a:chOff x="7541397" y="2904802"/>
            <a:chExt cx="318495" cy="352209"/>
          </a:xfrm>
        </p:grpSpPr>
        <p:sp>
          <p:nvSpPr>
            <p:cNvPr id="513" name="Google Shape;513;p42"/>
            <p:cNvSpPr/>
            <p:nvPr/>
          </p:nvSpPr>
          <p:spPr>
            <a:xfrm>
              <a:off x="7541397" y="2904802"/>
              <a:ext cx="318495" cy="352209"/>
            </a:xfrm>
            <a:custGeom>
              <a:avLst/>
              <a:gdLst/>
              <a:ahLst/>
              <a:cxnLst/>
              <a:rect l="l" t="t" r="r" b="b"/>
              <a:pathLst>
                <a:path w="10014" h="11074" extrusionOk="0">
                  <a:moveTo>
                    <a:pt x="2287" y="1763"/>
                  </a:moveTo>
                  <a:lnTo>
                    <a:pt x="2453" y="3941"/>
                  </a:lnTo>
                  <a:cubicBezTo>
                    <a:pt x="2501" y="4501"/>
                    <a:pt x="2668" y="5037"/>
                    <a:pt x="2918" y="5537"/>
                  </a:cubicBezTo>
                  <a:lnTo>
                    <a:pt x="2096" y="5120"/>
                  </a:lnTo>
                  <a:cubicBezTo>
                    <a:pt x="1560" y="4846"/>
                    <a:pt x="1120" y="4430"/>
                    <a:pt x="787" y="3929"/>
                  </a:cubicBezTo>
                  <a:cubicBezTo>
                    <a:pt x="477" y="3418"/>
                    <a:pt x="310" y="2822"/>
                    <a:pt x="310" y="2227"/>
                  </a:cubicBezTo>
                  <a:lnTo>
                    <a:pt x="310" y="1977"/>
                  </a:lnTo>
                  <a:cubicBezTo>
                    <a:pt x="310" y="1858"/>
                    <a:pt x="406" y="1763"/>
                    <a:pt x="525" y="1763"/>
                  </a:cubicBezTo>
                  <a:close/>
                  <a:moveTo>
                    <a:pt x="7383" y="1036"/>
                  </a:moveTo>
                  <a:lnTo>
                    <a:pt x="7168" y="3799"/>
                  </a:lnTo>
                  <a:cubicBezTo>
                    <a:pt x="7168" y="3882"/>
                    <a:pt x="7228" y="3953"/>
                    <a:pt x="7323" y="3977"/>
                  </a:cubicBezTo>
                  <a:cubicBezTo>
                    <a:pt x="7406" y="3977"/>
                    <a:pt x="7490" y="3918"/>
                    <a:pt x="7502" y="3822"/>
                  </a:cubicBezTo>
                  <a:lnTo>
                    <a:pt x="7645" y="1751"/>
                  </a:lnTo>
                  <a:lnTo>
                    <a:pt x="9419" y="1751"/>
                  </a:lnTo>
                  <a:cubicBezTo>
                    <a:pt x="9538" y="1751"/>
                    <a:pt x="9633" y="1846"/>
                    <a:pt x="9633" y="1965"/>
                  </a:cubicBezTo>
                  <a:lnTo>
                    <a:pt x="9633" y="2227"/>
                  </a:lnTo>
                  <a:lnTo>
                    <a:pt x="9645" y="2227"/>
                  </a:lnTo>
                  <a:cubicBezTo>
                    <a:pt x="9645" y="2822"/>
                    <a:pt x="9478" y="3418"/>
                    <a:pt x="9169" y="3929"/>
                  </a:cubicBezTo>
                  <a:cubicBezTo>
                    <a:pt x="8859" y="4430"/>
                    <a:pt x="8395" y="4846"/>
                    <a:pt x="7859" y="5120"/>
                  </a:cubicBezTo>
                  <a:lnTo>
                    <a:pt x="7037" y="5525"/>
                  </a:lnTo>
                  <a:cubicBezTo>
                    <a:pt x="7204" y="5239"/>
                    <a:pt x="7323" y="4930"/>
                    <a:pt x="7395" y="4596"/>
                  </a:cubicBezTo>
                  <a:cubicBezTo>
                    <a:pt x="7406" y="4501"/>
                    <a:pt x="7371" y="4418"/>
                    <a:pt x="7275" y="4406"/>
                  </a:cubicBezTo>
                  <a:cubicBezTo>
                    <a:pt x="7265" y="4404"/>
                    <a:pt x="7255" y="4404"/>
                    <a:pt x="7244" y="4404"/>
                  </a:cubicBezTo>
                  <a:cubicBezTo>
                    <a:pt x="7170" y="4404"/>
                    <a:pt x="7095" y="4441"/>
                    <a:pt x="7085" y="4525"/>
                  </a:cubicBezTo>
                  <a:cubicBezTo>
                    <a:pt x="6966" y="5013"/>
                    <a:pt x="6740" y="5477"/>
                    <a:pt x="6430" y="5858"/>
                  </a:cubicBezTo>
                  <a:lnTo>
                    <a:pt x="6418" y="5882"/>
                  </a:lnTo>
                  <a:cubicBezTo>
                    <a:pt x="6240" y="6096"/>
                    <a:pt x="6025" y="6311"/>
                    <a:pt x="5787" y="6489"/>
                  </a:cubicBezTo>
                  <a:lnTo>
                    <a:pt x="4156" y="6489"/>
                  </a:lnTo>
                  <a:cubicBezTo>
                    <a:pt x="3930" y="6311"/>
                    <a:pt x="3715" y="6120"/>
                    <a:pt x="3537" y="5894"/>
                  </a:cubicBezTo>
                  <a:cubicBezTo>
                    <a:pt x="3525" y="5882"/>
                    <a:pt x="3525" y="5858"/>
                    <a:pt x="3513" y="5846"/>
                  </a:cubicBezTo>
                  <a:cubicBezTo>
                    <a:pt x="3084" y="5299"/>
                    <a:pt x="2811" y="4608"/>
                    <a:pt x="2751" y="3894"/>
                  </a:cubicBezTo>
                  <a:lnTo>
                    <a:pt x="2549" y="1036"/>
                  </a:lnTo>
                  <a:close/>
                  <a:moveTo>
                    <a:pt x="5668" y="6811"/>
                  </a:moveTo>
                  <a:cubicBezTo>
                    <a:pt x="5680" y="6811"/>
                    <a:pt x="5692" y="6835"/>
                    <a:pt x="5692" y="6835"/>
                  </a:cubicBezTo>
                  <a:cubicBezTo>
                    <a:pt x="5740" y="6858"/>
                    <a:pt x="5751" y="6906"/>
                    <a:pt x="5751" y="6954"/>
                  </a:cubicBezTo>
                  <a:lnTo>
                    <a:pt x="5751" y="7049"/>
                  </a:lnTo>
                  <a:cubicBezTo>
                    <a:pt x="5787" y="7120"/>
                    <a:pt x="5716" y="7192"/>
                    <a:pt x="5644" y="7192"/>
                  </a:cubicBezTo>
                  <a:lnTo>
                    <a:pt x="4311" y="7192"/>
                  </a:lnTo>
                  <a:cubicBezTo>
                    <a:pt x="4239" y="7192"/>
                    <a:pt x="4180" y="7132"/>
                    <a:pt x="4180" y="7049"/>
                  </a:cubicBezTo>
                  <a:lnTo>
                    <a:pt x="4180" y="6954"/>
                  </a:lnTo>
                  <a:cubicBezTo>
                    <a:pt x="4180" y="6906"/>
                    <a:pt x="4216" y="6858"/>
                    <a:pt x="4239" y="6835"/>
                  </a:cubicBezTo>
                  <a:cubicBezTo>
                    <a:pt x="4251" y="6835"/>
                    <a:pt x="4275" y="6811"/>
                    <a:pt x="4275" y="6811"/>
                  </a:cubicBezTo>
                  <a:close/>
                  <a:moveTo>
                    <a:pt x="5382" y="7513"/>
                  </a:moveTo>
                  <a:cubicBezTo>
                    <a:pt x="5466" y="7787"/>
                    <a:pt x="5656" y="8013"/>
                    <a:pt x="5906" y="8156"/>
                  </a:cubicBezTo>
                  <a:lnTo>
                    <a:pt x="6013" y="8216"/>
                  </a:lnTo>
                  <a:cubicBezTo>
                    <a:pt x="6180" y="8287"/>
                    <a:pt x="6263" y="8454"/>
                    <a:pt x="6263" y="8632"/>
                  </a:cubicBezTo>
                  <a:lnTo>
                    <a:pt x="6263" y="8668"/>
                  </a:lnTo>
                  <a:lnTo>
                    <a:pt x="3680" y="8668"/>
                  </a:lnTo>
                  <a:lnTo>
                    <a:pt x="3680" y="8632"/>
                  </a:lnTo>
                  <a:cubicBezTo>
                    <a:pt x="3680" y="8454"/>
                    <a:pt x="3775" y="8299"/>
                    <a:pt x="3930" y="8216"/>
                  </a:cubicBezTo>
                  <a:lnTo>
                    <a:pt x="4037" y="8156"/>
                  </a:lnTo>
                  <a:cubicBezTo>
                    <a:pt x="4287" y="8025"/>
                    <a:pt x="4477" y="7799"/>
                    <a:pt x="4537" y="7513"/>
                  </a:cubicBezTo>
                  <a:close/>
                  <a:moveTo>
                    <a:pt x="6966" y="8978"/>
                  </a:moveTo>
                  <a:cubicBezTo>
                    <a:pt x="7168" y="8978"/>
                    <a:pt x="7347" y="9156"/>
                    <a:pt x="7347" y="9359"/>
                  </a:cubicBezTo>
                  <a:lnTo>
                    <a:pt x="7347" y="10002"/>
                  </a:lnTo>
                  <a:lnTo>
                    <a:pt x="2572" y="10002"/>
                  </a:lnTo>
                  <a:lnTo>
                    <a:pt x="2572" y="9359"/>
                  </a:lnTo>
                  <a:cubicBezTo>
                    <a:pt x="2572" y="9156"/>
                    <a:pt x="2751" y="8978"/>
                    <a:pt x="2953" y="8978"/>
                  </a:cubicBezTo>
                  <a:close/>
                  <a:moveTo>
                    <a:pt x="7859" y="10347"/>
                  </a:moveTo>
                  <a:lnTo>
                    <a:pt x="7859" y="10716"/>
                  </a:lnTo>
                  <a:lnTo>
                    <a:pt x="2084" y="10716"/>
                  </a:lnTo>
                  <a:lnTo>
                    <a:pt x="2084" y="10347"/>
                  </a:lnTo>
                  <a:close/>
                  <a:moveTo>
                    <a:pt x="2132" y="0"/>
                  </a:moveTo>
                  <a:cubicBezTo>
                    <a:pt x="1930" y="0"/>
                    <a:pt x="1763" y="167"/>
                    <a:pt x="1763" y="358"/>
                  </a:cubicBezTo>
                  <a:lnTo>
                    <a:pt x="1763" y="703"/>
                  </a:lnTo>
                  <a:cubicBezTo>
                    <a:pt x="1763" y="893"/>
                    <a:pt x="1930" y="1060"/>
                    <a:pt x="2132" y="1060"/>
                  </a:cubicBezTo>
                  <a:lnTo>
                    <a:pt x="2251" y="1060"/>
                  </a:lnTo>
                  <a:lnTo>
                    <a:pt x="2275" y="1441"/>
                  </a:lnTo>
                  <a:lnTo>
                    <a:pt x="537" y="1441"/>
                  </a:lnTo>
                  <a:cubicBezTo>
                    <a:pt x="239" y="1441"/>
                    <a:pt x="1" y="1679"/>
                    <a:pt x="1" y="1977"/>
                  </a:cubicBezTo>
                  <a:lnTo>
                    <a:pt x="1" y="2227"/>
                  </a:lnTo>
                  <a:cubicBezTo>
                    <a:pt x="1" y="2882"/>
                    <a:pt x="179" y="3537"/>
                    <a:pt x="537" y="4108"/>
                  </a:cubicBezTo>
                  <a:cubicBezTo>
                    <a:pt x="870" y="4668"/>
                    <a:pt x="1382" y="5120"/>
                    <a:pt x="1965" y="5418"/>
                  </a:cubicBezTo>
                  <a:lnTo>
                    <a:pt x="3239" y="6061"/>
                  </a:lnTo>
                  <a:cubicBezTo>
                    <a:pt x="3251" y="6061"/>
                    <a:pt x="3275" y="6073"/>
                    <a:pt x="3287" y="6085"/>
                  </a:cubicBezTo>
                  <a:cubicBezTo>
                    <a:pt x="3287" y="6085"/>
                    <a:pt x="3287" y="6096"/>
                    <a:pt x="3299" y="6096"/>
                  </a:cubicBezTo>
                  <a:cubicBezTo>
                    <a:pt x="3311" y="6120"/>
                    <a:pt x="3334" y="6144"/>
                    <a:pt x="3334" y="6180"/>
                  </a:cubicBezTo>
                  <a:cubicBezTo>
                    <a:pt x="3334" y="6251"/>
                    <a:pt x="3275" y="6311"/>
                    <a:pt x="3192" y="6311"/>
                  </a:cubicBezTo>
                  <a:lnTo>
                    <a:pt x="3013" y="6311"/>
                  </a:lnTo>
                  <a:cubicBezTo>
                    <a:pt x="2930" y="6311"/>
                    <a:pt x="2858" y="6382"/>
                    <a:pt x="2858" y="6477"/>
                  </a:cubicBezTo>
                  <a:cubicBezTo>
                    <a:pt x="2858" y="6561"/>
                    <a:pt x="2930" y="6632"/>
                    <a:pt x="3013" y="6632"/>
                  </a:cubicBezTo>
                  <a:lnTo>
                    <a:pt x="3192" y="6632"/>
                  </a:lnTo>
                  <a:cubicBezTo>
                    <a:pt x="3358" y="6632"/>
                    <a:pt x="3489" y="6549"/>
                    <a:pt x="3585" y="6430"/>
                  </a:cubicBezTo>
                  <a:cubicBezTo>
                    <a:pt x="3692" y="6537"/>
                    <a:pt x="3811" y="6632"/>
                    <a:pt x="3930" y="6739"/>
                  </a:cubicBezTo>
                  <a:cubicBezTo>
                    <a:pt x="3882" y="6811"/>
                    <a:pt x="3870" y="6894"/>
                    <a:pt x="3870" y="6977"/>
                  </a:cubicBezTo>
                  <a:lnTo>
                    <a:pt x="3870" y="7085"/>
                  </a:lnTo>
                  <a:cubicBezTo>
                    <a:pt x="3870" y="7311"/>
                    <a:pt x="4025" y="7501"/>
                    <a:pt x="4239" y="7549"/>
                  </a:cubicBezTo>
                  <a:cubicBezTo>
                    <a:pt x="4180" y="7692"/>
                    <a:pt x="4073" y="7823"/>
                    <a:pt x="3906" y="7906"/>
                  </a:cubicBezTo>
                  <a:lnTo>
                    <a:pt x="3811" y="7966"/>
                  </a:lnTo>
                  <a:cubicBezTo>
                    <a:pt x="3537" y="8097"/>
                    <a:pt x="3370" y="8359"/>
                    <a:pt x="3370" y="8656"/>
                  </a:cubicBezTo>
                  <a:lnTo>
                    <a:pt x="3370" y="8704"/>
                  </a:lnTo>
                  <a:lnTo>
                    <a:pt x="3001" y="8704"/>
                  </a:lnTo>
                  <a:cubicBezTo>
                    <a:pt x="2620" y="8704"/>
                    <a:pt x="2287" y="9037"/>
                    <a:pt x="2287" y="9418"/>
                  </a:cubicBezTo>
                  <a:lnTo>
                    <a:pt x="2287" y="10061"/>
                  </a:lnTo>
                  <a:lnTo>
                    <a:pt x="2025" y="10061"/>
                  </a:lnTo>
                  <a:cubicBezTo>
                    <a:pt x="1906" y="10061"/>
                    <a:pt x="1799" y="10168"/>
                    <a:pt x="1799" y="10287"/>
                  </a:cubicBezTo>
                  <a:lnTo>
                    <a:pt x="1799" y="10847"/>
                  </a:lnTo>
                  <a:cubicBezTo>
                    <a:pt x="1799" y="10966"/>
                    <a:pt x="1906" y="11073"/>
                    <a:pt x="2025" y="11073"/>
                  </a:cubicBezTo>
                  <a:lnTo>
                    <a:pt x="8002" y="11073"/>
                  </a:lnTo>
                  <a:cubicBezTo>
                    <a:pt x="8121" y="11073"/>
                    <a:pt x="8228" y="10966"/>
                    <a:pt x="8228" y="10847"/>
                  </a:cubicBezTo>
                  <a:lnTo>
                    <a:pt x="8228" y="10287"/>
                  </a:lnTo>
                  <a:cubicBezTo>
                    <a:pt x="8228" y="10168"/>
                    <a:pt x="8121" y="10061"/>
                    <a:pt x="8002" y="10061"/>
                  </a:cubicBezTo>
                  <a:lnTo>
                    <a:pt x="7740" y="10061"/>
                  </a:lnTo>
                  <a:lnTo>
                    <a:pt x="7740" y="9418"/>
                  </a:lnTo>
                  <a:cubicBezTo>
                    <a:pt x="7740" y="9037"/>
                    <a:pt x="7406" y="8704"/>
                    <a:pt x="7025" y="8704"/>
                  </a:cubicBezTo>
                  <a:lnTo>
                    <a:pt x="6644" y="8704"/>
                  </a:lnTo>
                  <a:lnTo>
                    <a:pt x="6644" y="8656"/>
                  </a:lnTo>
                  <a:cubicBezTo>
                    <a:pt x="6644" y="8359"/>
                    <a:pt x="6490" y="8097"/>
                    <a:pt x="6216" y="7966"/>
                  </a:cubicBezTo>
                  <a:lnTo>
                    <a:pt x="6109" y="7906"/>
                  </a:lnTo>
                  <a:cubicBezTo>
                    <a:pt x="5966" y="7823"/>
                    <a:pt x="5847" y="7692"/>
                    <a:pt x="5787" y="7549"/>
                  </a:cubicBezTo>
                  <a:cubicBezTo>
                    <a:pt x="5990" y="7501"/>
                    <a:pt x="6156" y="7323"/>
                    <a:pt x="6156" y="7085"/>
                  </a:cubicBezTo>
                  <a:lnTo>
                    <a:pt x="6156" y="6977"/>
                  </a:lnTo>
                  <a:cubicBezTo>
                    <a:pt x="6156" y="6894"/>
                    <a:pt x="6132" y="6811"/>
                    <a:pt x="6097" y="6739"/>
                  </a:cubicBezTo>
                  <a:cubicBezTo>
                    <a:pt x="6216" y="6656"/>
                    <a:pt x="6335" y="6549"/>
                    <a:pt x="6442" y="6430"/>
                  </a:cubicBezTo>
                  <a:cubicBezTo>
                    <a:pt x="6513" y="6561"/>
                    <a:pt x="6668" y="6632"/>
                    <a:pt x="6823" y="6632"/>
                  </a:cubicBezTo>
                  <a:lnTo>
                    <a:pt x="7002" y="6632"/>
                  </a:lnTo>
                  <a:cubicBezTo>
                    <a:pt x="7097" y="6632"/>
                    <a:pt x="7168" y="6561"/>
                    <a:pt x="7168" y="6477"/>
                  </a:cubicBezTo>
                  <a:cubicBezTo>
                    <a:pt x="7168" y="6382"/>
                    <a:pt x="7097" y="6311"/>
                    <a:pt x="7002" y="6311"/>
                  </a:cubicBezTo>
                  <a:lnTo>
                    <a:pt x="6823" y="6311"/>
                  </a:lnTo>
                  <a:cubicBezTo>
                    <a:pt x="6752" y="6311"/>
                    <a:pt x="6692" y="6251"/>
                    <a:pt x="6692" y="6180"/>
                  </a:cubicBezTo>
                  <a:cubicBezTo>
                    <a:pt x="6692" y="6144"/>
                    <a:pt x="6704" y="6120"/>
                    <a:pt x="6728" y="6085"/>
                  </a:cubicBezTo>
                  <a:cubicBezTo>
                    <a:pt x="6740" y="6073"/>
                    <a:pt x="6752" y="6061"/>
                    <a:pt x="6763" y="6061"/>
                  </a:cubicBezTo>
                  <a:lnTo>
                    <a:pt x="8049" y="5418"/>
                  </a:lnTo>
                  <a:cubicBezTo>
                    <a:pt x="8645" y="5120"/>
                    <a:pt x="9133" y="4668"/>
                    <a:pt x="9478" y="4108"/>
                  </a:cubicBezTo>
                  <a:cubicBezTo>
                    <a:pt x="9823" y="3537"/>
                    <a:pt x="10014" y="2906"/>
                    <a:pt x="10014" y="2227"/>
                  </a:cubicBezTo>
                  <a:lnTo>
                    <a:pt x="10014" y="1977"/>
                  </a:lnTo>
                  <a:cubicBezTo>
                    <a:pt x="9954" y="1679"/>
                    <a:pt x="9716" y="1441"/>
                    <a:pt x="9430" y="1441"/>
                  </a:cubicBezTo>
                  <a:lnTo>
                    <a:pt x="7692" y="1441"/>
                  </a:lnTo>
                  <a:lnTo>
                    <a:pt x="7728" y="1060"/>
                  </a:lnTo>
                  <a:lnTo>
                    <a:pt x="7847" y="1060"/>
                  </a:lnTo>
                  <a:cubicBezTo>
                    <a:pt x="8037" y="1060"/>
                    <a:pt x="8204" y="893"/>
                    <a:pt x="8204" y="703"/>
                  </a:cubicBezTo>
                  <a:lnTo>
                    <a:pt x="8204" y="358"/>
                  </a:lnTo>
                  <a:cubicBezTo>
                    <a:pt x="8204" y="167"/>
                    <a:pt x="8037" y="0"/>
                    <a:pt x="7847" y="0"/>
                  </a:cubicBezTo>
                  <a:lnTo>
                    <a:pt x="3501" y="0"/>
                  </a:lnTo>
                  <a:cubicBezTo>
                    <a:pt x="3406" y="0"/>
                    <a:pt x="3334" y="72"/>
                    <a:pt x="3334" y="167"/>
                  </a:cubicBezTo>
                  <a:cubicBezTo>
                    <a:pt x="3334" y="250"/>
                    <a:pt x="3406" y="322"/>
                    <a:pt x="3501" y="322"/>
                  </a:cubicBezTo>
                  <a:lnTo>
                    <a:pt x="7847" y="322"/>
                  </a:lnTo>
                  <a:cubicBezTo>
                    <a:pt x="7859" y="322"/>
                    <a:pt x="7883" y="346"/>
                    <a:pt x="7883" y="370"/>
                  </a:cubicBezTo>
                  <a:lnTo>
                    <a:pt x="7883" y="715"/>
                  </a:lnTo>
                  <a:cubicBezTo>
                    <a:pt x="7883" y="727"/>
                    <a:pt x="7871" y="762"/>
                    <a:pt x="7847" y="762"/>
                  </a:cubicBezTo>
                  <a:lnTo>
                    <a:pt x="2132" y="762"/>
                  </a:lnTo>
                  <a:cubicBezTo>
                    <a:pt x="2108" y="762"/>
                    <a:pt x="2084" y="739"/>
                    <a:pt x="2084" y="715"/>
                  </a:cubicBezTo>
                  <a:lnTo>
                    <a:pt x="2084" y="370"/>
                  </a:lnTo>
                  <a:cubicBezTo>
                    <a:pt x="2084" y="358"/>
                    <a:pt x="2096" y="322"/>
                    <a:pt x="2132" y="322"/>
                  </a:cubicBezTo>
                  <a:lnTo>
                    <a:pt x="2739" y="322"/>
                  </a:lnTo>
                  <a:cubicBezTo>
                    <a:pt x="2823" y="322"/>
                    <a:pt x="2894" y="250"/>
                    <a:pt x="2894" y="167"/>
                  </a:cubicBezTo>
                  <a:cubicBezTo>
                    <a:pt x="2894" y="72"/>
                    <a:pt x="2823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7642505" y="2952128"/>
              <a:ext cx="112876" cy="106451"/>
            </a:xfrm>
            <a:custGeom>
              <a:avLst/>
              <a:gdLst/>
              <a:ahLst/>
              <a:cxnLst/>
              <a:rect l="l" t="t" r="r" b="b"/>
              <a:pathLst>
                <a:path w="3549" h="3347" extrusionOk="0">
                  <a:moveTo>
                    <a:pt x="1822" y="548"/>
                  </a:moveTo>
                  <a:lnTo>
                    <a:pt x="2084" y="1287"/>
                  </a:lnTo>
                  <a:cubicBezTo>
                    <a:pt x="2120" y="1346"/>
                    <a:pt x="2156" y="1394"/>
                    <a:pt x="2239" y="1394"/>
                  </a:cubicBezTo>
                  <a:lnTo>
                    <a:pt x="3037" y="1429"/>
                  </a:lnTo>
                  <a:lnTo>
                    <a:pt x="2382" y="1918"/>
                  </a:lnTo>
                  <a:cubicBezTo>
                    <a:pt x="2322" y="1965"/>
                    <a:pt x="2311" y="2025"/>
                    <a:pt x="2322" y="2096"/>
                  </a:cubicBezTo>
                  <a:lnTo>
                    <a:pt x="2549" y="2870"/>
                  </a:lnTo>
                  <a:lnTo>
                    <a:pt x="1894" y="2430"/>
                  </a:lnTo>
                  <a:cubicBezTo>
                    <a:pt x="1864" y="2412"/>
                    <a:pt x="1831" y="2403"/>
                    <a:pt x="1800" y="2403"/>
                  </a:cubicBezTo>
                  <a:cubicBezTo>
                    <a:pt x="1769" y="2403"/>
                    <a:pt x="1739" y="2412"/>
                    <a:pt x="1715" y="2430"/>
                  </a:cubicBezTo>
                  <a:lnTo>
                    <a:pt x="1060" y="2870"/>
                  </a:lnTo>
                  <a:lnTo>
                    <a:pt x="1287" y="2096"/>
                  </a:lnTo>
                  <a:cubicBezTo>
                    <a:pt x="1298" y="2037"/>
                    <a:pt x="1287" y="1965"/>
                    <a:pt x="1227" y="1918"/>
                  </a:cubicBezTo>
                  <a:lnTo>
                    <a:pt x="596" y="1429"/>
                  </a:lnTo>
                  <a:lnTo>
                    <a:pt x="1406" y="1394"/>
                  </a:lnTo>
                  <a:cubicBezTo>
                    <a:pt x="1465" y="1394"/>
                    <a:pt x="1525" y="1358"/>
                    <a:pt x="1549" y="1287"/>
                  </a:cubicBezTo>
                  <a:lnTo>
                    <a:pt x="1822" y="548"/>
                  </a:lnTo>
                  <a:close/>
                  <a:moveTo>
                    <a:pt x="1775" y="1"/>
                  </a:moveTo>
                  <a:cubicBezTo>
                    <a:pt x="1691" y="1"/>
                    <a:pt x="1608" y="60"/>
                    <a:pt x="1560" y="144"/>
                  </a:cubicBezTo>
                  <a:lnTo>
                    <a:pt x="1227" y="1084"/>
                  </a:lnTo>
                  <a:lnTo>
                    <a:pt x="227" y="1120"/>
                  </a:lnTo>
                  <a:cubicBezTo>
                    <a:pt x="144" y="1120"/>
                    <a:pt x="60" y="1168"/>
                    <a:pt x="36" y="1263"/>
                  </a:cubicBezTo>
                  <a:cubicBezTo>
                    <a:pt x="1" y="1358"/>
                    <a:pt x="36" y="1441"/>
                    <a:pt x="108" y="1501"/>
                  </a:cubicBezTo>
                  <a:lnTo>
                    <a:pt x="894" y="2108"/>
                  </a:lnTo>
                  <a:lnTo>
                    <a:pt x="632" y="3061"/>
                  </a:lnTo>
                  <a:cubicBezTo>
                    <a:pt x="596" y="3156"/>
                    <a:pt x="632" y="3239"/>
                    <a:pt x="703" y="3299"/>
                  </a:cubicBezTo>
                  <a:cubicBezTo>
                    <a:pt x="739" y="3328"/>
                    <a:pt x="781" y="3343"/>
                    <a:pt x="824" y="3343"/>
                  </a:cubicBezTo>
                  <a:cubicBezTo>
                    <a:pt x="867" y="3343"/>
                    <a:pt x="912" y="3328"/>
                    <a:pt x="953" y="3299"/>
                  </a:cubicBezTo>
                  <a:lnTo>
                    <a:pt x="1775" y="2751"/>
                  </a:lnTo>
                  <a:lnTo>
                    <a:pt x="2596" y="3299"/>
                  </a:lnTo>
                  <a:cubicBezTo>
                    <a:pt x="2620" y="3334"/>
                    <a:pt x="2668" y="3346"/>
                    <a:pt x="2715" y="3346"/>
                  </a:cubicBezTo>
                  <a:cubicBezTo>
                    <a:pt x="2751" y="3346"/>
                    <a:pt x="2799" y="3334"/>
                    <a:pt x="2834" y="3299"/>
                  </a:cubicBezTo>
                  <a:cubicBezTo>
                    <a:pt x="2906" y="3239"/>
                    <a:pt x="2942" y="3156"/>
                    <a:pt x="2906" y="3061"/>
                  </a:cubicBezTo>
                  <a:lnTo>
                    <a:pt x="2644" y="2108"/>
                  </a:lnTo>
                  <a:lnTo>
                    <a:pt x="3430" y="1501"/>
                  </a:lnTo>
                  <a:cubicBezTo>
                    <a:pt x="3513" y="1441"/>
                    <a:pt x="3549" y="1358"/>
                    <a:pt x="3513" y="1263"/>
                  </a:cubicBezTo>
                  <a:cubicBezTo>
                    <a:pt x="3489" y="1168"/>
                    <a:pt x="3418" y="1120"/>
                    <a:pt x="3323" y="1120"/>
                  </a:cubicBezTo>
                  <a:lnTo>
                    <a:pt x="2322" y="1084"/>
                  </a:lnTo>
                  <a:lnTo>
                    <a:pt x="1989" y="144"/>
                  </a:lnTo>
                  <a:cubicBezTo>
                    <a:pt x="1953" y="60"/>
                    <a:pt x="1882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032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xfrm>
            <a:off x="865625" y="47037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Key Features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720007" y="2108273"/>
            <a:ext cx="704700" cy="704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3"/>
          <p:cNvSpPr/>
          <p:nvPr/>
        </p:nvSpPr>
        <p:spPr>
          <a:xfrm>
            <a:off x="720007" y="3426402"/>
            <a:ext cx="704700" cy="704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3"/>
          <p:cNvSpPr/>
          <p:nvPr/>
        </p:nvSpPr>
        <p:spPr>
          <a:xfrm>
            <a:off x="7726080" y="2108273"/>
            <a:ext cx="711419" cy="704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3"/>
          <p:cNvSpPr/>
          <p:nvPr/>
        </p:nvSpPr>
        <p:spPr>
          <a:xfrm>
            <a:off x="7726081" y="3426402"/>
            <a:ext cx="704700" cy="704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3"/>
          <p:cNvSpPr txBox="1">
            <a:spLocks noGrp="1"/>
          </p:cNvSpPr>
          <p:nvPr>
            <p:ph type="subTitle" idx="6"/>
          </p:nvPr>
        </p:nvSpPr>
        <p:spPr>
          <a:xfrm>
            <a:off x="720000" y="9975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Galaxy AI with futuristic experience,more powerful processor and operating system.</a:t>
            </a:r>
            <a:endParaRPr dirty="0"/>
          </a:p>
        </p:txBody>
      </p:sp>
      <p:sp>
        <p:nvSpPr>
          <p:cNvPr id="529" name="Google Shape;529;p43"/>
          <p:cNvSpPr txBox="1">
            <a:spLocks noGrp="1"/>
          </p:cNvSpPr>
          <p:nvPr>
            <p:ph type="subTitle" idx="7"/>
          </p:nvPr>
        </p:nvSpPr>
        <p:spPr>
          <a:xfrm>
            <a:off x="1557839" y="2368964"/>
            <a:ext cx="1880400" cy="42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Switch</a:t>
            </a:r>
            <a:r>
              <a:rPr lang="en" dirty="0"/>
              <a:t> </a:t>
            </a:r>
            <a:r>
              <a:rPr lang="en" sz="1800" dirty="0"/>
              <a:t>from</a:t>
            </a:r>
            <a:r>
              <a:rPr lang="en" dirty="0"/>
              <a:t> </a:t>
            </a:r>
            <a:r>
              <a:rPr lang="en" sz="1800" dirty="0"/>
              <a:t>iOS to Android</a:t>
            </a:r>
            <a:endParaRPr sz="1800" dirty="0"/>
          </a:p>
        </p:txBody>
      </p:sp>
      <p:sp>
        <p:nvSpPr>
          <p:cNvPr id="531" name="Google Shape;531;p43"/>
          <p:cNvSpPr txBox="1">
            <a:spLocks noGrp="1"/>
          </p:cNvSpPr>
          <p:nvPr>
            <p:ph type="subTitle" idx="9"/>
          </p:nvPr>
        </p:nvSpPr>
        <p:spPr>
          <a:xfrm>
            <a:off x="1478686" y="3932200"/>
            <a:ext cx="2263678" cy="42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Brightest mobile with 2600 nit display</a:t>
            </a:r>
            <a:endParaRPr sz="1800" dirty="0"/>
          </a:p>
        </p:txBody>
      </p:sp>
      <p:sp>
        <p:nvSpPr>
          <p:cNvPr id="532" name="Google Shape;532;p43"/>
          <p:cNvSpPr txBox="1">
            <a:spLocks noGrp="1"/>
          </p:cNvSpPr>
          <p:nvPr>
            <p:ph type="subTitle" idx="13"/>
          </p:nvPr>
        </p:nvSpPr>
        <p:spPr>
          <a:xfrm>
            <a:off x="5569214" y="3662779"/>
            <a:ext cx="2102878" cy="42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Capture details that rival reality</a:t>
            </a:r>
            <a:endParaRPr sz="1800" dirty="0"/>
          </a:p>
        </p:txBody>
      </p:sp>
      <p:sp>
        <p:nvSpPr>
          <p:cNvPr id="533" name="Google Shape;533;p43"/>
          <p:cNvSpPr/>
          <p:nvPr/>
        </p:nvSpPr>
        <p:spPr>
          <a:xfrm>
            <a:off x="3443549" y="1915800"/>
            <a:ext cx="2394355" cy="2388068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3"/>
          <p:cNvSpPr/>
          <p:nvPr/>
        </p:nvSpPr>
        <p:spPr>
          <a:xfrm rot="10800000">
            <a:off x="3476942" y="1870510"/>
            <a:ext cx="319200" cy="319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3"/>
          <p:cNvSpPr/>
          <p:nvPr/>
        </p:nvSpPr>
        <p:spPr>
          <a:xfrm rot="10800000">
            <a:off x="5493127" y="4148803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6" name="Google Shape;536;p4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25" r="2125"/>
          <a:stretch/>
        </p:blipFill>
        <p:spPr>
          <a:xfrm>
            <a:off x="3590913" y="2058750"/>
            <a:ext cx="1968900" cy="1968900"/>
          </a:xfrm>
          <a:prstGeom prst="ellipse">
            <a:avLst/>
          </a:prstGeom>
        </p:spPr>
      </p:pic>
      <p:grpSp>
        <p:nvGrpSpPr>
          <p:cNvPr id="537" name="Google Shape;537;p43"/>
          <p:cNvGrpSpPr/>
          <p:nvPr/>
        </p:nvGrpSpPr>
        <p:grpSpPr>
          <a:xfrm>
            <a:off x="972360" y="2290544"/>
            <a:ext cx="199988" cy="340147"/>
            <a:chOff x="1539025" y="1101250"/>
            <a:chExt cx="181675" cy="309000"/>
          </a:xfrm>
        </p:grpSpPr>
        <p:sp>
          <p:nvSpPr>
            <p:cNvPr id="538" name="Google Shape;538;p43"/>
            <p:cNvSpPr/>
            <p:nvPr/>
          </p:nvSpPr>
          <p:spPr>
            <a:xfrm>
              <a:off x="1591225" y="1179550"/>
              <a:ext cx="77300" cy="62100"/>
            </a:xfrm>
            <a:custGeom>
              <a:avLst/>
              <a:gdLst/>
              <a:ahLst/>
              <a:cxnLst/>
              <a:rect l="l" t="t" r="r" b="b"/>
              <a:pathLst>
                <a:path w="3092" h="2484" extrusionOk="0">
                  <a:moveTo>
                    <a:pt x="1545" y="565"/>
                  </a:moveTo>
                  <a:cubicBezTo>
                    <a:pt x="2198" y="565"/>
                    <a:pt x="2729" y="1097"/>
                    <a:pt x="2729" y="1749"/>
                  </a:cubicBezTo>
                  <a:lnTo>
                    <a:pt x="2729" y="1987"/>
                  </a:lnTo>
                  <a:cubicBezTo>
                    <a:pt x="2729" y="2061"/>
                    <a:pt x="2668" y="2122"/>
                    <a:pt x="2594" y="2122"/>
                  </a:cubicBezTo>
                  <a:lnTo>
                    <a:pt x="497" y="2122"/>
                  </a:lnTo>
                  <a:cubicBezTo>
                    <a:pt x="422" y="2122"/>
                    <a:pt x="362" y="2061"/>
                    <a:pt x="362" y="1987"/>
                  </a:cubicBezTo>
                  <a:lnTo>
                    <a:pt x="362" y="1749"/>
                  </a:lnTo>
                  <a:cubicBezTo>
                    <a:pt x="362" y="1097"/>
                    <a:pt x="894" y="565"/>
                    <a:pt x="1545" y="565"/>
                  </a:cubicBezTo>
                  <a:close/>
                  <a:moveTo>
                    <a:pt x="2309" y="0"/>
                  </a:moveTo>
                  <a:cubicBezTo>
                    <a:pt x="2245" y="0"/>
                    <a:pt x="2182" y="35"/>
                    <a:pt x="2149" y="95"/>
                  </a:cubicBezTo>
                  <a:lnTo>
                    <a:pt x="2046" y="287"/>
                  </a:lnTo>
                  <a:cubicBezTo>
                    <a:pt x="1889" y="233"/>
                    <a:pt x="1721" y="204"/>
                    <a:pt x="1545" y="204"/>
                  </a:cubicBezTo>
                  <a:cubicBezTo>
                    <a:pt x="1371" y="204"/>
                    <a:pt x="1202" y="233"/>
                    <a:pt x="1045" y="287"/>
                  </a:cubicBezTo>
                  <a:lnTo>
                    <a:pt x="942" y="95"/>
                  </a:lnTo>
                  <a:cubicBezTo>
                    <a:pt x="909" y="35"/>
                    <a:pt x="847" y="0"/>
                    <a:pt x="782" y="0"/>
                  </a:cubicBezTo>
                  <a:cubicBezTo>
                    <a:pt x="753" y="0"/>
                    <a:pt x="723" y="7"/>
                    <a:pt x="696" y="22"/>
                  </a:cubicBezTo>
                  <a:cubicBezTo>
                    <a:pt x="608" y="69"/>
                    <a:pt x="575" y="180"/>
                    <a:pt x="623" y="268"/>
                  </a:cubicBezTo>
                  <a:lnTo>
                    <a:pt x="718" y="444"/>
                  </a:lnTo>
                  <a:cubicBezTo>
                    <a:pt x="287" y="719"/>
                    <a:pt x="0" y="1200"/>
                    <a:pt x="0" y="1749"/>
                  </a:cubicBezTo>
                  <a:lnTo>
                    <a:pt x="0" y="1987"/>
                  </a:lnTo>
                  <a:cubicBezTo>
                    <a:pt x="0" y="2261"/>
                    <a:pt x="223" y="2483"/>
                    <a:pt x="498" y="2483"/>
                  </a:cubicBezTo>
                  <a:lnTo>
                    <a:pt x="2594" y="2483"/>
                  </a:lnTo>
                  <a:cubicBezTo>
                    <a:pt x="2868" y="2483"/>
                    <a:pt x="3091" y="2261"/>
                    <a:pt x="3091" y="1987"/>
                  </a:cubicBezTo>
                  <a:lnTo>
                    <a:pt x="3091" y="1749"/>
                  </a:lnTo>
                  <a:cubicBezTo>
                    <a:pt x="3091" y="1200"/>
                    <a:pt x="2804" y="719"/>
                    <a:pt x="2373" y="444"/>
                  </a:cubicBezTo>
                  <a:lnTo>
                    <a:pt x="2469" y="268"/>
                  </a:lnTo>
                  <a:cubicBezTo>
                    <a:pt x="2516" y="180"/>
                    <a:pt x="2484" y="69"/>
                    <a:pt x="2395" y="22"/>
                  </a:cubicBezTo>
                  <a:cubicBezTo>
                    <a:pt x="2367" y="7"/>
                    <a:pt x="2338" y="0"/>
                    <a:pt x="2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1612250" y="1210225"/>
              <a:ext cx="9075" cy="13450"/>
            </a:xfrm>
            <a:custGeom>
              <a:avLst/>
              <a:gdLst/>
              <a:ahLst/>
              <a:cxnLst/>
              <a:rect l="l" t="t" r="r" b="b"/>
              <a:pathLst>
                <a:path w="363" h="538" extrusionOk="0">
                  <a:moveTo>
                    <a:pt x="181" y="1"/>
                  </a:moveTo>
                  <a:cubicBezTo>
                    <a:pt x="82" y="1"/>
                    <a:pt x="0" y="82"/>
                    <a:pt x="0" y="182"/>
                  </a:cubicBezTo>
                  <a:lnTo>
                    <a:pt x="0" y="356"/>
                  </a:lnTo>
                  <a:cubicBezTo>
                    <a:pt x="0" y="456"/>
                    <a:pt x="82" y="537"/>
                    <a:pt x="181" y="537"/>
                  </a:cubicBezTo>
                  <a:cubicBezTo>
                    <a:pt x="281" y="537"/>
                    <a:pt x="363" y="456"/>
                    <a:pt x="363" y="356"/>
                  </a:cubicBezTo>
                  <a:lnTo>
                    <a:pt x="363" y="182"/>
                  </a:lnTo>
                  <a:cubicBezTo>
                    <a:pt x="363" y="82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1638425" y="1210225"/>
              <a:ext cx="9050" cy="13450"/>
            </a:xfrm>
            <a:custGeom>
              <a:avLst/>
              <a:gdLst/>
              <a:ahLst/>
              <a:cxnLst/>
              <a:rect l="l" t="t" r="r" b="b"/>
              <a:pathLst>
                <a:path w="362" h="538" extrusionOk="0">
                  <a:moveTo>
                    <a:pt x="181" y="1"/>
                  </a:moveTo>
                  <a:cubicBezTo>
                    <a:pt x="81" y="1"/>
                    <a:pt x="0" y="82"/>
                    <a:pt x="0" y="182"/>
                  </a:cubicBezTo>
                  <a:lnTo>
                    <a:pt x="0" y="356"/>
                  </a:lnTo>
                  <a:cubicBezTo>
                    <a:pt x="0" y="456"/>
                    <a:pt x="81" y="537"/>
                    <a:pt x="181" y="537"/>
                  </a:cubicBezTo>
                  <a:cubicBezTo>
                    <a:pt x="281" y="537"/>
                    <a:pt x="362" y="456"/>
                    <a:pt x="362" y="356"/>
                  </a:cubicBezTo>
                  <a:lnTo>
                    <a:pt x="362" y="182"/>
                  </a:lnTo>
                  <a:cubicBezTo>
                    <a:pt x="362" y="82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1591200" y="1246675"/>
              <a:ext cx="77325" cy="85275"/>
            </a:xfrm>
            <a:custGeom>
              <a:avLst/>
              <a:gdLst/>
              <a:ahLst/>
              <a:cxnLst/>
              <a:rect l="l" t="t" r="r" b="b"/>
              <a:pathLst>
                <a:path w="3093" h="3411" extrusionOk="0">
                  <a:moveTo>
                    <a:pt x="1023" y="2191"/>
                  </a:moveTo>
                  <a:lnTo>
                    <a:pt x="1023" y="2899"/>
                  </a:lnTo>
                  <a:cubicBezTo>
                    <a:pt x="1023" y="2981"/>
                    <a:pt x="956" y="3048"/>
                    <a:pt x="874" y="3048"/>
                  </a:cubicBezTo>
                  <a:cubicBezTo>
                    <a:pt x="791" y="3048"/>
                    <a:pt x="724" y="2981"/>
                    <a:pt x="724" y="2899"/>
                  </a:cubicBezTo>
                  <a:lnTo>
                    <a:pt x="724" y="2191"/>
                  </a:lnTo>
                  <a:close/>
                  <a:moveTo>
                    <a:pt x="2369" y="2191"/>
                  </a:moveTo>
                  <a:lnTo>
                    <a:pt x="2369" y="2899"/>
                  </a:lnTo>
                  <a:cubicBezTo>
                    <a:pt x="2369" y="2981"/>
                    <a:pt x="2302" y="3048"/>
                    <a:pt x="2219" y="3048"/>
                  </a:cubicBezTo>
                  <a:cubicBezTo>
                    <a:pt x="2137" y="3048"/>
                    <a:pt x="2070" y="2981"/>
                    <a:pt x="2070" y="2899"/>
                  </a:cubicBezTo>
                  <a:lnTo>
                    <a:pt x="2070" y="2191"/>
                  </a:lnTo>
                  <a:close/>
                  <a:moveTo>
                    <a:pt x="460" y="1"/>
                  </a:moveTo>
                  <a:cubicBezTo>
                    <a:pt x="207" y="1"/>
                    <a:pt x="0" y="207"/>
                    <a:pt x="0" y="459"/>
                  </a:cubicBezTo>
                  <a:lnTo>
                    <a:pt x="0" y="1733"/>
                  </a:lnTo>
                  <a:cubicBezTo>
                    <a:pt x="0" y="1952"/>
                    <a:pt x="156" y="2136"/>
                    <a:pt x="362" y="2181"/>
                  </a:cubicBezTo>
                  <a:lnTo>
                    <a:pt x="362" y="2899"/>
                  </a:lnTo>
                  <a:cubicBezTo>
                    <a:pt x="362" y="3181"/>
                    <a:pt x="592" y="3411"/>
                    <a:pt x="874" y="3411"/>
                  </a:cubicBezTo>
                  <a:cubicBezTo>
                    <a:pt x="1156" y="3411"/>
                    <a:pt x="1386" y="3181"/>
                    <a:pt x="1386" y="2899"/>
                  </a:cubicBezTo>
                  <a:lnTo>
                    <a:pt x="1386" y="2191"/>
                  </a:lnTo>
                  <a:lnTo>
                    <a:pt x="1707" y="2191"/>
                  </a:lnTo>
                  <a:lnTo>
                    <a:pt x="1707" y="2899"/>
                  </a:lnTo>
                  <a:cubicBezTo>
                    <a:pt x="1707" y="3181"/>
                    <a:pt x="1937" y="3411"/>
                    <a:pt x="2219" y="3411"/>
                  </a:cubicBezTo>
                  <a:cubicBezTo>
                    <a:pt x="2501" y="3411"/>
                    <a:pt x="2731" y="3181"/>
                    <a:pt x="2731" y="2899"/>
                  </a:cubicBezTo>
                  <a:lnTo>
                    <a:pt x="2731" y="2181"/>
                  </a:lnTo>
                  <a:cubicBezTo>
                    <a:pt x="2937" y="2136"/>
                    <a:pt x="3091" y="1952"/>
                    <a:pt x="3091" y="1733"/>
                  </a:cubicBezTo>
                  <a:lnTo>
                    <a:pt x="3091" y="1679"/>
                  </a:lnTo>
                  <a:cubicBezTo>
                    <a:pt x="3091" y="1579"/>
                    <a:pt x="3011" y="1498"/>
                    <a:pt x="2911" y="1498"/>
                  </a:cubicBezTo>
                  <a:cubicBezTo>
                    <a:pt x="2810" y="1498"/>
                    <a:pt x="2730" y="1579"/>
                    <a:pt x="2730" y="1679"/>
                  </a:cubicBezTo>
                  <a:lnTo>
                    <a:pt x="2730" y="1733"/>
                  </a:lnTo>
                  <a:cubicBezTo>
                    <a:pt x="2730" y="1786"/>
                    <a:pt x="2686" y="1830"/>
                    <a:pt x="2633" y="1830"/>
                  </a:cubicBezTo>
                  <a:lnTo>
                    <a:pt x="460" y="1830"/>
                  </a:lnTo>
                  <a:cubicBezTo>
                    <a:pt x="407" y="1830"/>
                    <a:pt x="363" y="1786"/>
                    <a:pt x="363" y="1733"/>
                  </a:cubicBezTo>
                  <a:lnTo>
                    <a:pt x="363" y="459"/>
                  </a:lnTo>
                  <a:cubicBezTo>
                    <a:pt x="363" y="406"/>
                    <a:pt x="407" y="362"/>
                    <a:pt x="460" y="362"/>
                  </a:cubicBezTo>
                  <a:lnTo>
                    <a:pt x="2633" y="362"/>
                  </a:lnTo>
                  <a:cubicBezTo>
                    <a:pt x="2686" y="362"/>
                    <a:pt x="2730" y="406"/>
                    <a:pt x="2730" y="459"/>
                  </a:cubicBezTo>
                  <a:lnTo>
                    <a:pt x="2730" y="833"/>
                  </a:lnTo>
                  <a:cubicBezTo>
                    <a:pt x="2730" y="934"/>
                    <a:pt x="2810" y="1015"/>
                    <a:pt x="2911" y="1015"/>
                  </a:cubicBezTo>
                  <a:cubicBezTo>
                    <a:pt x="3011" y="1015"/>
                    <a:pt x="3092" y="934"/>
                    <a:pt x="3092" y="833"/>
                  </a:cubicBezTo>
                  <a:lnTo>
                    <a:pt x="3092" y="459"/>
                  </a:lnTo>
                  <a:cubicBezTo>
                    <a:pt x="3092" y="207"/>
                    <a:pt x="2886" y="1"/>
                    <a:pt x="2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1674575" y="1246675"/>
              <a:ext cx="25625" cy="42575"/>
            </a:xfrm>
            <a:custGeom>
              <a:avLst/>
              <a:gdLst/>
              <a:ahLst/>
              <a:cxnLst/>
              <a:rect l="l" t="t" r="r" b="b"/>
              <a:pathLst>
                <a:path w="1025" h="1703" extrusionOk="0">
                  <a:moveTo>
                    <a:pt x="513" y="362"/>
                  </a:moveTo>
                  <a:cubicBezTo>
                    <a:pt x="595" y="362"/>
                    <a:pt x="662" y="430"/>
                    <a:pt x="662" y="513"/>
                  </a:cubicBezTo>
                  <a:lnTo>
                    <a:pt x="662" y="1191"/>
                  </a:lnTo>
                  <a:cubicBezTo>
                    <a:pt x="662" y="1273"/>
                    <a:pt x="595" y="1340"/>
                    <a:pt x="513" y="1340"/>
                  </a:cubicBezTo>
                  <a:cubicBezTo>
                    <a:pt x="430" y="1340"/>
                    <a:pt x="363" y="1273"/>
                    <a:pt x="363" y="1191"/>
                  </a:cubicBezTo>
                  <a:lnTo>
                    <a:pt x="363" y="513"/>
                  </a:lnTo>
                  <a:cubicBezTo>
                    <a:pt x="363" y="430"/>
                    <a:pt x="430" y="362"/>
                    <a:pt x="513" y="362"/>
                  </a:cubicBezTo>
                  <a:close/>
                  <a:moveTo>
                    <a:pt x="513" y="1"/>
                  </a:moveTo>
                  <a:cubicBezTo>
                    <a:pt x="231" y="1"/>
                    <a:pt x="1" y="231"/>
                    <a:pt x="1" y="513"/>
                  </a:cubicBezTo>
                  <a:lnTo>
                    <a:pt x="1" y="1191"/>
                  </a:lnTo>
                  <a:cubicBezTo>
                    <a:pt x="1" y="1473"/>
                    <a:pt x="231" y="1703"/>
                    <a:pt x="513" y="1703"/>
                  </a:cubicBezTo>
                  <a:cubicBezTo>
                    <a:pt x="795" y="1703"/>
                    <a:pt x="1025" y="1473"/>
                    <a:pt x="1025" y="1191"/>
                  </a:cubicBezTo>
                  <a:lnTo>
                    <a:pt x="1025" y="513"/>
                  </a:lnTo>
                  <a:cubicBezTo>
                    <a:pt x="1025" y="230"/>
                    <a:pt x="795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1559550" y="1246675"/>
              <a:ext cx="25575" cy="42575"/>
            </a:xfrm>
            <a:custGeom>
              <a:avLst/>
              <a:gdLst/>
              <a:ahLst/>
              <a:cxnLst/>
              <a:rect l="l" t="t" r="r" b="b"/>
              <a:pathLst>
                <a:path w="1023" h="1703" extrusionOk="0">
                  <a:moveTo>
                    <a:pt x="511" y="362"/>
                  </a:moveTo>
                  <a:cubicBezTo>
                    <a:pt x="594" y="362"/>
                    <a:pt x="662" y="430"/>
                    <a:pt x="662" y="513"/>
                  </a:cubicBezTo>
                  <a:lnTo>
                    <a:pt x="662" y="1191"/>
                  </a:lnTo>
                  <a:cubicBezTo>
                    <a:pt x="662" y="1273"/>
                    <a:pt x="594" y="1340"/>
                    <a:pt x="511" y="1340"/>
                  </a:cubicBezTo>
                  <a:cubicBezTo>
                    <a:pt x="430" y="1340"/>
                    <a:pt x="362" y="1273"/>
                    <a:pt x="362" y="1191"/>
                  </a:cubicBezTo>
                  <a:lnTo>
                    <a:pt x="362" y="513"/>
                  </a:lnTo>
                  <a:cubicBezTo>
                    <a:pt x="362" y="430"/>
                    <a:pt x="430" y="362"/>
                    <a:pt x="511" y="362"/>
                  </a:cubicBezTo>
                  <a:close/>
                  <a:moveTo>
                    <a:pt x="511" y="1"/>
                  </a:moveTo>
                  <a:cubicBezTo>
                    <a:pt x="229" y="1"/>
                    <a:pt x="0" y="231"/>
                    <a:pt x="0" y="513"/>
                  </a:cubicBezTo>
                  <a:lnTo>
                    <a:pt x="0" y="1191"/>
                  </a:lnTo>
                  <a:cubicBezTo>
                    <a:pt x="0" y="1473"/>
                    <a:pt x="229" y="1703"/>
                    <a:pt x="511" y="1703"/>
                  </a:cubicBezTo>
                  <a:cubicBezTo>
                    <a:pt x="794" y="1703"/>
                    <a:pt x="1023" y="1473"/>
                    <a:pt x="1023" y="1191"/>
                  </a:cubicBezTo>
                  <a:lnTo>
                    <a:pt x="1023" y="513"/>
                  </a:lnTo>
                  <a:cubicBezTo>
                    <a:pt x="1023" y="231"/>
                    <a:pt x="794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1539025" y="1101250"/>
              <a:ext cx="181675" cy="309000"/>
            </a:xfrm>
            <a:custGeom>
              <a:avLst/>
              <a:gdLst/>
              <a:ahLst/>
              <a:cxnLst/>
              <a:rect l="l" t="t" r="r" b="b"/>
              <a:pathLst>
                <a:path w="7267" h="12360" extrusionOk="0">
                  <a:moveTo>
                    <a:pt x="6905" y="1942"/>
                  </a:moveTo>
                  <a:lnTo>
                    <a:pt x="6905" y="10417"/>
                  </a:lnTo>
                  <a:lnTo>
                    <a:pt x="363" y="10417"/>
                  </a:lnTo>
                  <a:lnTo>
                    <a:pt x="363" y="1942"/>
                  </a:lnTo>
                  <a:close/>
                  <a:moveTo>
                    <a:pt x="6904" y="10780"/>
                  </a:moveTo>
                  <a:lnTo>
                    <a:pt x="6904" y="11601"/>
                  </a:lnTo>
                  <a:lnTo>
                    <a:pt x="6905" y="11601"/>
                  </a:lnTo>
                  <a:cubicBezTo>
                    <a:pt x="6905" y="11819"/>
                    <a:pt x="6727" y="11998"/>
                    <a:pt x="6507" y="11998"/>
                  </a:cubicBezTo>
                  <a:lnTo>
                    <a:pt x="760" y="11998"/>
                  </a:lnTo>
                  <a:cubicBezTo>
                    <a:pt x="540" y="11998"/>
                    <a:pt x="363" y="11819"/>
                    <a:pt x="363" y="11601"/>
                  </a:cubicBezTo>
                  <a:lnTo>
                    <a:pt x="363" y="10780"/>
                  </a:lnTo>
                  <a:close/>
                  <a:moveTo>
                    <a:pt x="760" y="0"/>
                  </a:moveTo>
                  <a:cubicBezTo>
                    <a:pt x="341" y="0"/>
                    <a:pt x="0" y="341"/>
                    <a:pt x="0" y="759"/>
                  </a:cubicBezTo>
                  <a:lnTo>
                    <a:pt x="0" y="11600"/>
                  </a:lnTo>
                  <a:cubicBezTo>
                    <a:pt x="0" y="12019"/>
                    <a:pt x="341" y="12359"/>
                    <a:pt x="760" y="12359"/>
                  </a:cubicBezTo>
                  <a:lnTo>
                    <a:pt x="6507" y="12359"/>
                  </a:lnTo>
                  <a:cubicBezTo>
                    <a:pt x="6926" y="12359"/>
                    <a:pt x="7267" y="12019"/>
                    <a:pt x="7267" y="11600"/>
                  </a:cubicBezTo>
                  <a:lnTo>
                    <a:pt x="7267" y="759"/>
                  </a:lnTo>
                  <a:cubicBezTo>
                    <a:pt x="7267" y="341"/>
                    <a:pt x="6926" y="0"/>
                    <a:pt x="6507" y="0"/>
                  </a:cubicBezTo>
                  <a:lnTo>
                    <a:pt x="2334" y="0"/>
                  </a:lnTo>
                  <a:cubicBezTo>
                    <a:pt x="2234" y="0"/>
                    <a:pt x="2152" y="81"/>
                    <a:pt x="2152" y="181"/>
                  </a:cubicBezTo>
                  <a:cubicBezTo>
                    <a:pt x="2152" y="281"/>
                    <a:pt x="2234" y="362"/>
                    <a:pt x="2334" y="362"/>
                  </a:cubicBezTo>
                  <a:lnTo>
                    <a:pt x="6507" y="362"/>
                  </a:lnTo>
                  <a:cubicBezTo>
                    <a:pt x="6727" y="362"/>
                    <a:pt x="6905" y="540"/>
                    <a:pt x="6905" y="760"/>
                  </a:cubicBezTo>
                  <a:lnTo>
                    <a:pt x="6905" y="1580"/>
                  </a:lnTo>
                  <a:lnTo>
                    <a:pt x="363" y="1580"/>
                  </a:lnTo>
                  <a:lnTo>
                    <a:pt x="363" y="760"/>
                  </a:lnTo>
                  <a:cubicBezTo>
                    <a:pt x="363" y="540"/>
                    <a:pt x="541" y="362"/>
                    <a:pt x="760" y="362"/>
                  </a:cubicBezTo>
                  <a:lnTo>
                    <a:pt x="1497" y="362"/>
                  </a:lnTo>
                  <a:cubicBezTo>
                    <a:pt x="1596" y="362"/>
                    <a:pt x="1678" y="281"/>
                    <a:pt x="1678" y="181"/>
                  </a:cubicBezTo>
                  <a:cubicBezTo>
                    <a:pt x="1678" y="81"/>
                    <a:pt x="1596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1618025" y="1381425"/>
              <a:ext cx="23675" cy="9075"/>
            </a:xfrm>
            <a:custGeom>
              <a:avLst/>
              <a:gdLst/>
              <a:ahLst/>
              <a:cxnLst/>
              <a:rect l="l" t="t" r="r" b="b"/>
              <a:pathLst>
                <a:path w="947" h="363" extrusionOk="0">
                  <a:moveTo>
                    <a:pt x="182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281"/>
                    <a:pt x="82" y="363"/>
                    <a:pt x="182" y="363"/>
                  </a:cubicBezTo>
                  <a:lnTo>
                    <a:pt x="766" y="363"/>
                  </a:lnTo>
                  <a:cubicBezTo>
                    <a:pt x="865" y="363"/>
                    <a:pt x="947" y="281"/>
                    <a:pt x="947" y="182"/>
                  </a:cubicBezTo>
                  <a:cubicBezTo>
                    <a:pt x="947" y="82"/>
                    <a:pt x="865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1604750" y="1119500"/>
              <a:ext cx="12050" cy="12025"/>
            </a:xfrm>
            <a:custGeom>
              <a:avLst/>
              <a:gdLst/>
              <a:ahLst/>
              <a:cxnLst/>
              <a:rect l="l" t="t" r="r" b="b"/>
              <a:pathLst>
                <a:path w="482" h="481" extrusionOk="0">
                  <a:moveTo>
                    <a:pt x="241" y="0"/>
                  </a:moveTo>
                  <a:cubicBezTo>
                    <a:pt x="108" y="0"/>
                    <a:pt x="1" y="108"/>
                    <a:pt x="1" y="241"/>
                  </a:cubicBezTo>
                  <a:cubicBezTo>
                    <a:pt x="1" y="373"/>
                    <a:pt x="108" y="481"/>
                    <a:pt x="241" y="481"/>
                  </a:cubicBezTo>
                  <a:cubicBezTo>
                    <a:pt x="373" y="481"/>
                    <a:pt x="481" y="373"/>
                    <a:pt x="481" y="241"/>
                  </a:cubicBezTo>
                  <a:cubicBezTo>
                    <a:pt x="481" y="108"/>
                    <a:pt x="373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1625325" y="1120975"/>
              <a:ext cx="34175" cy="9100"/>
            </a:xfrm>
            <a:custGeom>
              <a:avLst/>
              <a:gdLst/>
              <a:ahLst/>
              <a:cxnLst/>
              <a:rect l="l" t="t" r="r" b="b"/>
              <a:pathLst>
                <a:path w="1367" h="364" extrusionOk="0">
                  <a:moveTo>
                    <a:pt x="181" y="1"/>
                  </a:moveTo>
                  <a:cubicBezTo>
                    <a:pt x="81" y="1"/>
                    <a:pt x="1" y="81"/>
                    <a:pt x="1" y="182"/>
                  </a:cubicBezTo>
                  <a:cubicBezTo>
                    <a:pt x="1" y="282"/>
                    <a:pt x="81" y="363"/>
                    <a:pt x="181" y="363"/>
                  </a:cubicBezTo>
                  <a:lnTo>
                    <a:pt x="1185" y="363"/>
                  </a:lnTo>
                  <a:cubicBezTo>
                    <a:pt x="1286" y="363"/>
                    <a:pt x="1366" y="282"/>
                    <a:pt x="1366" y="182"/>
                  </a:cubicBezTo>
                  <a:cubicBezTo>
                    <a:pt x="1366" y="81"/>
                    <a:pt x="1286" y="1"/>
                    <a:pt x="1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1668325" y="1161675"/>
              <a:ext cx="9075" cy="11825"/>
            </a:xfrm>
            <a:custGeom>
              <a:avLst/>
              <a:gdLst/>
              <a:ahLst/>
              <a:cxnLst/>
              <a:rect l="l" t="t" r="r" b="b"/>
              <a:pathLst>
                <a:path w="363" h="473" extrusionOk="0">
                  <a:moveTo>
                    <a:pt x="181" y="1"/>
                  </a:moveTo>
                  <a:cubicBezTo>
                    <a:pt x="81" y="1"/>
                    <a:pt x="0" y="81"/>
                    <a:pt x="0" y="181"/>
                  </a:cubicBezTo>
                  <a:lnTo>
                    <a:pt x="0" y="292"/>
                  </a:lnTo>
                  <a:cubicBezTo>
                    <a:pt x="0" y="392"/>
                    <a:pt x="81" y="473"/>
                    <a:pt x="181" y="473"/>
                  </a:cubicBezTo>
                  <a:cubicBezTo>
                    <a:pt x="281" y="473"/>
                    <a:pt x="363" y="392"/>
                    <a:pt x="363" y="292"/>
                  </a:cubicBezTo>
                  <a:lnTo>
                    <a:pt x="363" y="181"/>
                  </a:lnTo>
                  <a:cubicBezTo>
                    <a:pt x="363" y="81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1682200" y="1158900"/>
              <a:ext cx="9075" cy="14600"/>
            </a:xfrm>
            <a:custGeom>
              <a:avLst/>
              <a:gdLst/>
              <a:ahLst/>
              <a:cxnLst/>
              <a:rect l="l" t="t" r="r" b="b"/>
              <a:pathLst>
                <a:path w="363" h="584" extrusionOk="0">
                  <a:moveTo>
                    <a:pt x="182" y="1"/>
                  </a:moveTo>
                  <a:cubicBezTo>
                    <a:pt x="81" y="1"/>
                    <a:pt x="1" y="81"/>
                    <a:pt x="1" y="182"/>
                  </a:cubicBezTo>
                  <a:lnTo>
                    <a:pt x="1" y="403"/>
                  </a:lnTo>
                  <a:cubicBezTo>
                    <a:pt x="1" y="503"/>
                    <a:pt x="81" y="584"/>
                    <a:pt x="182" y="584"/>
                  </a:cubicBezTo>
                  <a:cubicBezTo>
                    <a:pt x="282" y="584"/>
                    <a:pt x="362" y="503"/>
                    <a:pt x="362" y="403"/>
                  </a:cubicBezTo>
                  <a:lnTo>
                    <a:pt x="362" y="182"/>
                  </a:lnTo>
                  <a:cubicBezTo>
                    <a:pt x="362" y="81"/>
                    <a:pt x="282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1696100" y="1156150"/>
              <a:ext cx="9100" cy="17350"/>
            </a:xfrm>
            <a:custGeom>
              <a:avLst/>
              <a:gdLst/>
              <a:ahLst/>
              <a:cxnLst/>
              <a:rect l="l" t="t" r="r" b="b"/>
              <a:pathLst>
                <a:path w="364" h="694" extrusionOk="0">
                  <a:moveTo>
                    <a:pt x="181" y="0"/>
                  </a:moveTo>
                  <a:cubicBezTo>
                    <a:pt x="82" y="0"/>
                    <a:pt x="1" y="81"/>
                    <a:pt x="1" y="181"/>
                  </a:cubicBezTo>
                  <a:lnTo>
                    <a:pt x="1" y="513"/>
                  </a:lnTo>
                  <a:cubicBezTo>
                    <a:pt x="1" y="613"/>
                    <a:pt x="82" y="694"/>
                    <a:pt x="181" y="694"/>
                  </a:cubicBezTo>
                  <a:cubicBezTo>
                    <a:pt x="282" y="694"/>
                    <a:pt x="363" y="613"/>
                    <a:pt x="363" y="513"/>
                  </a:cubicBezTo>
                  <a:lnTo>
                    <a:pt x="363" y="181"/>
                  </a:lnTo>
                  <a:cubicBezTo>
                    <a:pt x="363" y="81"/>
                    <a:pt x="282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43"/>
          <p:cNvGrpSpPr/>
          <p:nvPr/>
        </p:nvGrpSpPr>
        <p:grpSpPr>
          <a:xfrm>
            <a:off x="972361" y="3610371"/>
            <a:ext cx="199988" cy="340175"/>
            <a:chOff x="1965575" y="1101225"/>
            <a:chExt cx="181675" cy="309025"/>
          </a:xfrm>
        </p:grpSpPr>
        <p:sp>
          <p:nvSpPr>
            <p:cNvPr id="552" name="Google Shape;552;p43"/>
            <p:cNvSpPr/>
            <p:nvPr/>
          </p:nvSpPr>
          <p:spPr>
            <a:xfrm>
              <a:off x="2031175" y="1119475"/>
              <a:ext cx="12475" cy="12050"/>
            </a:xfrm>
            <a:custGeom>
              <a:avLst/>
              <a:gdLst/>
              <a:ahLst/>
              <a:cxnLst/>
              <a:rect l="l" t="t" r="r" b="b"/>
              <a:pathLst>
                <a:path w="499" h="482" extrusionOk="0">
                  <a:moveTo>
                    <a:pt x="249" y="1"/>
                  </a:moveTo>
                  <a:cubicBezTo>
                    <a:pt x="244" y="1"/>
                    <a:pt x="238" y="1"/>
                    <a:pt x="232" y="1"/>
                  </a:cubicBezTo>
                  <a:cubicBezTo>
                    <a:pt x="100" y="11"/>
                    <a:pt x="0" y="126"/>
                    <a:pt x="10" y="258"/>
                  </a:cubicBezTo>
                  <a:cubicBezTo>
                    <a:pt x="19" y="385"/>
                    <a:pt x="124" y="482"/>
                    <a:pt x="248" y="482"/>
                  </a:cubicBezTo>
                  <a:cubicBezTo>
                    <a:pt x="254" y="482"/>
                    <a:pt x="260" y="481"/>
                    <a:pt x="266" y="481"/>
                  </a:cubicBezTo>
                  <a:cubicBezTo>
                    <a:pt x="398" y="472"/>
                    <a:pt x="499" y="357"/>
                    <a:pt x="489" y="224"/>
                  </a:cubicBezTo>
                  <a:cubicBezTo>
                    <a:pt x="480" y="98"/>
                    <a:pt x="375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051850" y="1120975"/>
              <a:ext cx="34200" cy="9100"/>
            </a:xfrm>
            <a:custGeom>
              <a:avLst/>
              <a:gdLst/>
              <a:ahLst/>
              <a:cxnLst/>
              <a:rect l="l" t="t" r="r" b="b"/>
              <a:pathLst>
                <a:path w="1368" h="364" extrusionOk="0">
                  <a:moveTo>
                    <a:pt x="182" y="1"/>
                  </a:moveTo>
                  <a:cubicBezTo>
                    <a:pt x="82" y="1"/>
                    <a:pt x="1" y="81"/>
                    <a:pt x="1" y="182"/>
                  </a:cubicBezTo>
                  <a:cubicBezTo>
                    <a:pt x="1" y="282"/>
                    <a:pt x="82" y="363"/>
                    <a:pt x="182" y="363"/>
                  </a:cubicBezTo>
                  <a:lnTo>
                    <a:pt x="1185" y="363"/>
                  </a:lnTo>
                  <a:cubicBezTo>
                    <a:pt x="1286" y="363"/>
                    <a:pt x="1367" y="282"/>
                    <a:pt x="1367" y="182"/>
                  </a:cubicBezTo>
                  <a:cubicBezTo>
                    <a:pt x="1367" y="81"/>
                    <a:pt x="1286" y="1"/>
                    <a:pt x="1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094850" y="1161675"/>
              <a:ext cx="9075" cy="11825"/>
            </a:xfrm>
            <a:custGeom>
              <a:avLst/>
              <a:gdLst/>
              <a:ahLst/>
              <a:cxnLst/>
              <a:rect l="l" t="t" r="r" b="b"/>
              <a:pathLst>
                <a:path w="363" h="473" extrusionOk="0">
                  <a:moveTo>
                    <a:pt x="182" y="1"/>
                  </a:moveTo>
                  <a:cubicBezTo>
                    <a:pt x="82" y="1"/>
                    <a:pt x="0" y="81"/>
                    <a:pt x="0" y="181"/>
                  </a:cubicBezTo>
                  <a:lnTo>
                    <a:pt x="0" y="292"/>
                  </a:lnTo>
                  <a:cubicBezTo>
                    <a:pt x="0" y="392"/>
                    <a:pt x="82" y="473"/>
                    <a:pt x="182" y="473"/>
                  </a:cubicBezTo>
                  <a:cubicBezTo>
                    <a:pt x="281" y="473"/>
                    <a:pt x="363" y="392"/>
                    <a:pt x="363" y="292"/>
                  </a:cubicBezTo>
                  <a:lnTo>
                    <a:pt x="363" y="181"/>
                  </a:lnTo>
                  <a:cubicBezTo>
                    <a:pt x="363" y="81"/>
                    <a:pt x="281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2108725" y="1158900"/>
              <a:ext cx="9100" cy="14600"/>
            </a:xfrm>
            <a:custGeom>
              <a:avLst/>
              <a:gdLst/>
              <a:ahLst/>
              <a:cxnLst/>
              <a:rect l="l" t="t" r="r" b="b"/>
              <a:pathLst>
                <a:path w="364" h="584" extrusionOk="0">
                  <a:moveTo>
                    <a:pt x="183" y="1"/>
                  </a:moveTo>
                  <a:cubicBezTo>
                    <a:pt x="82" y="1"/>
                    <a:pt x="1" y="81"/>
                    <a:pt x="1" y="182"/>
                  </a:cubicBezTo>
                  <a:lnTo>
                    <a:pt x="1" y="403"/>
                  </a:lnTo>
                  <a:cubicBezTo>
                    <a:pt x="1" y="503"/>
                    <a:pt x="82" y="584"/>
                    <a:pt x="183" y="584"/>
                  </a:cubicBezTo>
                  <a:cubicBezTo>
                    <a:pt x="283" y="584"/>
                    <a:pt x="363" y="503"/>
                    <a:pt x="363" y="403"/>
                  </a:cubicBezTo>
                  <a:lnTo>
                    <a:pt x="363" y="182"/>
                  </a:lnTo>
                  <a:cubicBezTo>
                    <a:pt x="363" y="81"/>
                    <a:pt x="2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2122625" y="1156150"/>
              <a:ext cx="9100" cy="17350"/>
            </a:xfrm>
            <a:custGeom>
              <a:avLst/>
              <a:gdLst/>
              <a:ahLst/>
              <a:cxnLst/>
              <a:rect l="l" t="t" r="r" b="b"/>
              <a:pathLst>
                <a:path w="364" h="694" extrusionOk="0">
                  <a:moveTo>
                    <a:pt x="182" y="0"/>
                  </a:moveTo>
                  <a:cubicBezTo>
                    <a:pt x="82" y="0"/>
                    <a:pt x="1" y="81"/>
                    <a:pt x="1" y="181"/>
                  </a:cubicBezTo>
                  <a:lnTo>
                    <a:pt x="1" y="513"/>
                  </a:lnTo>
                  <a:cubicBezTo>
                    <a:pt x="1" y="613"/>
                    <a:pt x="82" y="694"/>
                    <a:pt x="182" y="694"/>
                  </a:cubicBezTo>
                  <a:cubicBezTo>
                    <a:pt x="283" y="694"/>
                    <a:pt x="363" y="613"/>
                    <a:pt x="363" y="513"/>
                  </a:cubicBezTo>
                  <a:lnTo>
                    <a:pt x="363" y="181"/>
                  </a:lnTo>
                  <a:cubicBezTo>
                    <a:pt x="363" y="81"/>
                    <a:pt x="28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965575" y="1101225"/>
              <a:ext cx="181675" cy="309025"/>
            </a:xfrm>
            <a:custGeom>
              <a:avLst/>
              <a:gdLst/>
              <a:ahLst/>
              <a:cxnLst/>
              <a:rect l="l" t="t" r="r" b="b"/>
              <a:pathLst>
                <a:path w="7267" h="12361" extrusionOk="0">
                  <a:moveTo>
                    <a:pt x="6507" y="363"/>
                  </a:moveTo>
                  <a:cubicBezTo>
                    <a:pt x="6727" y="363"/>
                    <a:pt x="6904" y="541"/>
                    <a:pt x="6904" y="761"/>
                  </a:cubicBezTo>
                  <a:lnTo>
                    <a:pt x="6904" y="1581"/>
                  </a:lnTo>
                  <a:lnTo>
                    <a:pt x="362" y="1581"/>
                  </a:lnTo>
                  <a:lnTo>
                    <a:pt x="362" y="761"/>
                  </a:lnTo>
                  <a:cubicBezTo>
                    <a:pt x="362" y="541"/>
                    <a:pt x="540" y="363"/>
                    <a:pt x="760" y="363"/>
                  </a:cubicBezTo>
                  <a:close/>
                  <a:moveTo>
                    <a:pt x="6507" y="0"/>
                  </a:moveTo>
                  <a:lnTo>
                    <a:pt x="6507" y="1"/>
                  </a:lnTo>
                  <a:lnTo>
                    <a:pt x="760" y="1"/>
                  </a:lnTo>
                  <a:cubicBezTo>
                    <a:pt x="341" y="1"/>
                    <a:pt x="0" y="342"/>
                    <a:pt x="0" y="760"/>
                  </a:cubicBezTo>
                  <a:lnTo>
                    <a:pt x="0" y="2934"/>
                  </a:lnTo>
                  <a:cubicBezTo>
                    <a:pt x="0" y="3033"/>
                    <a:pt x="81" y="3114"/>
                    <a:pt x="181" y="3114"/>
                  </a:cubicBezTo>
                  <a:cubicBezTo>
                    <a:pt x="281" y="3114"/>
                    <a:pt x="362" y="3033"/>
                    <a:pt x="362" y="2934"/>
                  </a:cubicBezTo>
                  <a:lnTo>
                    <a:pt x="362" y="1943"/>
                  </a:lnTo>
                  <a:lnTo>
                    <a:pt x="6904" y="1943"/>
                  </a:lnTo>
                  <a:lnTo>
                    <a:pt x="6904" y="10418"/>
                  </a:lnTo>
                  <a:lnTo>
                    <a:pt x="362" y="10418"/>
                  </a:lnTo>
                  <a:lnTo>
                    <a:pt x="362" y="3766"/>
                  </a:lnTo>
                  <a:cubicBezTo>
                    <a:pt x="362" y="3666"/>
                    <a:pt x="281" y="3585"/>
                    <a:pt x="181" y="3585"/>
                  </a:cubicBezTo>
                  <a:cubicBezTo>
                    <a:pt x="81" y="3585"/>
                    <a:pt x="0" y="3666"/>
                    <a:pt x="0" y="3766"/>
                  </a:cubicBezTo>
                  <a:lnTo>
                    <a:pt x="0" y="11601"/>
                  </a:lnTo>
                  <a:cubicBezTo>
                    <a:pt x="0" y="12020"/>
                    <a:pt x="341" y="12360"/>
                    <a:pt x="760" y="12360"/>
                  </a:cubicBezTo>
                  <a:lnTo>
                    <a:pt x="4551" y="12360"/>
                  </a:lnTo>
                  <a:cubicBezTo>
                    <a:pt x="4651" y="12360"/>
                    <a:pt x="4731" y="12280"/>
                    <a:pt x="4731" y="12180"/>
                  </a:cubicBezTo>
                  <a:cubicBezTo>
                    <a:pt x="4731" y="12079"/>
                    <a:pt x="4651" y="11999"/>
                    <a:pt x="4551" y="11999"/>
                  </a:cubicBezTo>
                  <a:lnTo>
                    <a:pt x="760" y="11999"/>
                  </a:lnTo>
                  <a:cubicBezTo>
                    <a:pt x="540" y="11999"/>
                    <a:pt x="362" y="11820"/>
                    <a:pt x="362" y="11601"/>
                  </a:cubicBezTo>
                  <a:lnTo>
                    <a:pt x="362" y="10781"/>
                  </a:lnTo>
                  <a:lnTo>
                    <a:pt x="6904" y="10781"/>
                  </a:lnTo>
                  <a:lnTo>
                    <a:pt x="6904" y="11601"/>
                  </a:lnTo>
                  <a:cubicBezTo>
                    <a:pt x="6904" y="11820"/>
                    <a:pt x="6726" y="11999"/>
                    <a:pt x="6507" y="11999"/>
                  </a:cubicBezTo>
                  <a:lnTo>
                    <a:pt x="5396" y="11999"/>
                  </a:lnTo>
                  <a:cubicBezTo>
                    <a:pt x="5295" y="11999"/>
                    <a:pt x="5215" y="12079"/>
                    <a:pt x="5215" y="12180"/>
                  </a:cubicBezTo>
                  <a:cubicBezTo>
                    <a:pt x="5215" y="12280"/>
                    <a:pt x="5295" y="12360"/>
                    <a:pt x="5396" y="12360"/>
                  </a:cubicBezTo>
                  <a:lnTo>
                    <a:pt x="6507" y="12360"/>
                  </a:lnTo>
                  <a:cubicBezTo>
                    <a:pt x="6926" y="12360"/>
                    <a:pt x="7267" y="12020"/>
                    <a:pt x="7267" y="11601"/>
                  </a:cubicBezTo>
                  <a:lnTo>
                    <a:pt x="7267" y="760"/>
                  </a:lnTo>
                  <a:cubicBezTo>
                    <a:pt x="7267" y="341"/>
                    <a:pt x="6925" y="0"/>
                    <a:pt x="6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2044575" y="1381425"/>
              <a:ext cx="23675" cy="9075"/>
            </a:xfrm>
            <a:custGeom>
              <a:avLst/>
              <a:gdLst/>
              <a:ahLst/>
              <a:cxnLst/>
              <a:rect l="l" t="t" r="r" b="b"/>
              <a:pathLst>
                <a:path w="947" h="363" extrusionOk="0">
                  <a:moveTo>
                    <a:pt x="181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282"/>
                    <a:pt x="82" y="363"/>
                    <a:pt x="181" y="363"/>
                  </a:cubicBezTo>
                  <a:lnTo>
                    <a:pt x="765" y="363"/>
                  </a:lnTo>
                  <a:cubicBezTo>
                    <a:pt x="865" y="363"/>
                    <a:pt x="947" y="282"/>
                    <a:pt x="947" y="182"/>
                  </a:cubicBezTo>
                  <a:cubicBezTo>
                    <a:pt x="947" y="82"/>
                    <a:pt x="865" y="0"/>
                    <a:pt x="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2012975" y="1174950"/>
              <a:ext cx="86875" cy="129350"/>
            </a:xfrm>
            <a:custGeom>
              <a:avLst/>
              <a:gdLst/>
              <a:ahLst/>
              <a:cxnLst/>
              <a:rect l="l" t="t" r="r" b="b"/>
              <a:pathLst>
                <a:path w="3475" h="5174" extrusionOk="0">
                  <a:moveTo>
                    <a:pt x="1737" y="1056"/>
                  </a:moveTo>
                  <a:cubicBezTo>
                    <a:pt x="1838" y="1056"/>
                    <a:pt x="1919" y="1138"/>
                    <a:pt x="1919" y="1238"/>
                  </a:cubicBezTo>
                  <a:lnTo>
                    <a:pt x="1919" y="1945"/>
                  </a:lnTo>
                  <a:lnTo>
                    <a:pt x="1556" y="1945"/>
                  </a:lnTo>
                  <a:lnTo>
                    <a:pt x="1556" y="1238"/>
                  </a:lnTo>
                  <a:cubicBezTo>
                    <a:pt x="1556" y="1138"/>
                    <a:pt x="1637" y="1056"/>
                    <a:pt x="1737" y="1056"/>
                  </a:cubicBezTo>
                  <a:close/>
                  <a:moveTo>
                    <a:pt x="1737" y="363"/>
                  </a:moveTo>
                  <a:cubicBezTo>
                    <a:pt x="2223" y="363"/>
                    <a:pt x="2618" y="758"/>
                    <a:pt x="2618" y="1243"/>
                  </a:cubicBezTo>
                  <a:lnTo>
                    <a:pt x="2618" y="1945"/>
                  </a:lnTo>
                  <a:lnTo>
                    <a:pt x="2281" y="1945"/>
                  </a:lnTo>
                  <a:lnTo>
                    <a:pt x="2281" y="1238"/>
                  </a:lnTo>
                  <a:cubicBezTo>
                    <a:pt x="2281" y="938"/>
                    <a:pt x="2037" y="694"/>
                    <a:pt x="1737" y="694"/>
                  </a:cubicBezTo>
                  <a:cubicBezTo>
                    <a:pt x="1438" y="694"/>
                    <a:pt x="1193" y="938"/>
                    <a:pt x="1193" y="1238"/>
                  </a:cubicBezTo>
                  <a:lnTo>
                    <a:pt x="1193" y="1945"/>
                  </a:lnTo>
                  <a:lnTo>
                    <a:pt x="856" y="1945"/>
                  </a:lnTo>
                  <a:lnTo>
                    <a:pt x="856" y="1243"/>
                  </a:lnTo>
                  <a:cubicBezTo>
                    <a:pt x="856" y="758"/>
                    <a:pt x="1252" y="363"/>
                    <a:pt x="1737" y="363"/>
                  </a:cubicBezTo>
                  <a:close/>
                  <a:moveTo>
                    <a:pt x="2880" y="2308"/>
                  </a:moveTo>
                  <a:cubicBezTo>
                    <a:pt x="3008" y="2308"/>
                    <a:pt x="3112" y="2412"/>
                    <a:pt x="3112" y="2540"/>
                  </a:cubicBezTo>
                  <a:lnTo>
                    <a:pt x="3112" y="4579"/>
                  </a:lnTo>
                  <a:cubicBezTo>
                    <a:pt x="3112" y="4707"/>
                    <a:pt x="3008" y="4811"/>
                    <a:pt x="2880" y="4811"/>
                  </a:cubicBezTo>
                  <a:lnTo>
                    <a:pt x="595" y="4811"/>
                  </a:lnTo>
                  <a:cubicBezTo>
                    <a:pt x="466" y="4811"/>
                    <a:pt x="363" y="4707"/>
                    <a:pt x="363" y="4579"/>
                  </a:cubicBezTo>
                  <a:lnTo>
                    <a:pt x="363" y="2540"/>
                  </a:lnTo>
                  <a:cubicBezTo>
                    <a:pt x="363" y="2412"/>
                    <a:pt x="466" y="2308"/>
                    <a:pt x="595" y="2308"/>
                  </a:cubicBezTo>
                  <a:close/>
                  <a:moveTo>
                    <a:pt x="1737" y="0"/>
                  </a:moveTo>
                  <a:cubicBezTo>
                    <a:pt x="1052" y="0"/>
                    <a:pt x="494" y="558"/>
                    <a:pt x="494" y="1243"/>
                  </a:cubicBezTo>
                  <a:lnTo>
                    <a:pt x="494" y="1954"/>
                  </a:lnTo>
                  <a:cubicBezTo>
                    <a:pt x="214" y="2002"/>
                    <a:pt x="0" y="2246"/>
                    <a:pt x="0" y="2540"/>
                  </a:cubicBezTo>
                  <a:lnTo>
                    <a:pt x="0" y="4579"/>
                  </a:lnTo>
                  <a:cubicBezTo>
                    <a:pt x="0" y="4907"/>
                    <a:pt x="267" y="5173"/>
                    <a:pt x="595" y="5173"/>
                  </a:cubicBezTo>
                  <a:lnTo>
                    <a:pt x="2880" y="5173"/>
                  </a:lnTo>
                  <a:cubicBezTo>
                    <a:pt x="3208" y="5173"/>
                    <a:pt x="3475" y="4907"/>
                    <a:pt x="3475" y="4579"/>
                  </a:cubicBezTo>
                  <a:lnTo>
                    <a:pt x="3475" y="2540"/>
                  </a:lnTo>
                  <a:cubicBezTo>
                    <a:pt x="3475" y="2246"/>
                    <a:pt x="3261" y="2002"/>
                    <a:pt x="2981" y="1954"/>
                  </a:cubicBezTo>
                  <a:lnTo>
                    <a:pt x="2981" y="1243"/>
                  </a:lnTo>
                  <a:cubicBezTo>
                    <a:pt x="2981" y="558"/>
                    <a:pt x="2423" y="0"/>
                    <a:pt x="1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2047525" y="1249350"/>
              <a:ext cx="17750" cy="29200"/>
            </a:xfrm>
            <a:custGeom>
              <a:avLst/>
              <a:gdLst/>
              <a:ahLst/>
              <a:cxnLst/>
              <a:rect l="l" t="t" r="r" b="b"/>
              <a:pathLst>
                <a:path w="710" h="1168" extrusionOk="0">
                  <a:moveTo>
                    <a:pt x="355" y="0"/>
                  </a:moveTo>
                  <a:cubicBezTo>
                    <a:pt x="159" y="0"/>
                    <a:pt x="0" y="159"/>
                    <a:pt x="0" y="355"/>
                  </a:cubicBezTo>
                  <a:cubicBezTo>
                    <a:pt x="0" y="479"/>
                    <a:pt x="64" y="587"/>
                    <a:pt x="160" y="650"/>
                  </a:cubicBezTo>
                  <a:lnTo>
                    <a:pt x="160" y="972"/>
                  </a:lnTo>
                  <a:cubicBezTo>
                    <a:pt x="160" y="1080"/>
                    <a:pt x="248" y="1167"/>
                    <a:pt x="355" y="1167"/>
                  </a:cubicBezTo>
                  <a:cubicBezTo>
                    <a:pt x="463" y="1167"/>
                    <a:pt x="550" y="1080"/>
                    <a:pt x="550" y="972"/>
                  </a:cubicBezTo>
                  <a:lnTo>
                    <a:pt x="550" y="650"/>
                  </a:lnTo>
                  <a:cubicBezTo>
                    <a:pt x="646" y="587"/>
                    <a:pt x="710" y="479"/>
                    <a:pt x="710" y="355"/>
                  </a:cubicBezTo>
                  <a:cubicBezTo>
                    <a:pt x="710" y="159"/>
                    <a:pt x="551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2016775" y="1319175"/>
              <a:ext cx="12850" cy="12850"/>
            </a:xfrm>
            <a:custGeom>
              <a:avLst/>
              <a:gdLst/>
              <a:ahLst/>
              <a:cxnLst/>
              <a:rect l="l" t="t" r="r" b="b"/>
              <a:pathLst>
                <a:path w="514" h="514" extrusionOk="0">
                  <a:moveTo>
                    <a:pt x="258" y="1"/>
                  </a:moveTo>
                  <a:cubicBezTo>
                    <a:pt x="116" y="1"/>
                    <a:pt x="1" y="116"/>
                    <a:pt x="1" y="257"/>
                  </a:cubicBezTo>
                  <a:cubicBezTo>
                    <a:pt x="1" y="399"/>
                    <a:pt x="116" y="514"/>
                    <a:pt x="258" y="514"/>
                  </a:cubicBezTo>
                  <a:cubicBezTo>
                    <a:pt x="399" y="514"/>
                    <a:pt x="514" y="399"/>
                    <a:pt x="514" y="257"/>
                  </a:cubicBezTo>
                  <a:cubicBezTo>
                    <a:pt x="514" y="116"/>
                    <a:pt x="399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2038925" y="1319175"/>
              <a:ext cx="12825" cy="12850"/>
            </a:xfrm>
            <a:custGeom>
              <a:avLst/>
              <a:gdLst/>
              <a:ahLst/>
              <a:cxnLst/>
              <a:rect l="l" t="t" r="r" b="b"/>
              <a:pathLst>
                <a:path w="513" h="514" extrusionOk="0">
                  <a:moveTo>
                    <a:pt x="257" y="1"/>
                  </a:moveTo>
                  <a:cubicBezTo>
                    <a:pt x="114" y="1"/>
                    <a:pt x="1" y="116"/>
                    <a:pt x="1" y="257"/>
                  </a:cubicBezTo>
                  <a:cubicBezTo>
                    <a:pt x="1" y="399"/>
                    <a:pt x="114" y="514"/>
                    <a:pt x="257" y="514"/>
                  </a:cubicBezTo>
                  <a:cubicBezTo>
                    <a:pt x="399" y="514"/>
                    <a:pt x="512" y="399"/>
                    <a:pt x="512" y="257"/>
                  </a:cubicBezTo>
                  <a:cubicBezTo>
                    <a:pt x="512" y="116"/>
                    <a:pt x="399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2061050" y="1319175"/>
              <a:ext cx="12850" cy="12850"/>
            </a:xfrm>
            <a:custGeom>
              <a:avLst/>
              <a:gdLst/>
              <a:ahLst/>
              <a:cxnLst/>
              <a:rect l="l" t="t" r="r" b="b"/>
              <a:pathLst>
                <a:path w="514" h="514" extrusionOk="0">
                  <a:moveTo>
                    <a:pt x="256" y="1"/>
                  </a:moveTo>
                  <a:cubicBezTo>
                    <a:pt x="115" y="1"/>
                    <a:pt x="0" y="116"/>
                    <a:pt x="0" y="257"/>
                  </a:cubicBezTo>
                  <a:cubicBezTo>
                    <a:pt x="0" y="399"/>
                    <a:pt x="115" y="514"/>
                    <a:pt x="256" y="514"/>
                  </a:cubicBezTo>
                  <a:cubicBezTo>
                    <a:pt x="398" y="514"/>
                    <a:pt x="513" y="399"/>
                    <a:pt x="513" y="257"/>
                  </a:cubicBezTo>
                  <a:cubicBezTo>
                    <a:pt x="513" y="116"/>
                    <a:pt x="398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2083175" y="1319175"/>
              <a:ext cx="12850" cy="12850"/>
            </a:xfrm>
            <a:custGeom>
              <a:avLst/>
              <a:gdLst/>
              <a:ahLst/>
              <a:cxnLst/>
              <a:rect l="l" t="t" r="r" b="b"/>
              <a:pathLst>
                <a:path w="514" h="514" extrusionOk="0">
                  <a:moveTo>
                    <a:pt x="257" y="1"/>
                  </a:moveTo>
                  <a:cubicBezTo>
                    <a:pt x="115" y="1"/>
                    <a:pt x="0" y="116"/>
                    <a:pt x="0" y="257"/>
                  </a:cubicBezTo>
                  <a:cubicBezTo>
                    <a:pt x="0" y="399"/>
                    <a:pt x="115" y="514"/>
                    <a:pt x="257" y="514"/>
                  </a:cubicBezTo>
                  <a:cubicBezTo>
                    <a:pt x="399" y="514"/>
                    <a:pt x="513" y="399"/>
                    <a:pt x="513" y="257"/>
                  </a:cubicBezTo>
                  <a:cubicBezTo>
                    <a:pt x="513" y="116"/>
                    <a:pt x="399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43"/>
          <p:cNvGrpSpPr/>
          <p:nvPr/>
        </p:nvGrpSpPr>
        <p:grpSpPr>
          <a:xfrm>
            <a:off x="7978426" y="2290544"/>
            <a:ext cx="200015" cy="340147"/>
            <a:chOff x="2455750" y="1101250"/>
            <a:chExt cx="181700" cy="309000"/>
          </a:xfrm>
        </p:grpSpPr>
        <p:sp>
          <p:nvSpPr>
            <p:cNvPr id="566" name="Google Shape;566;p43"/>
            <p:cNvSpPr/>
            <p:nvPr/>
          </p:nvSpPr>
          <p:spPr>
            <a:xfrm>
              <a:off x="2455750" y="1101250"/>
              <a:ext cx="181700" cy="309000"/>
            </a:xfrm>
            <a:custGeom>
              <a:avLst/>
              <a:gdLst/>
              <a:ahLst/>
              <a:cxnLst/>
              <a:rect l="l" t="t" r="r" b="b"/>
              <a:pathLst>
                <a:path w="7268" h="12360" extrusionOk="0">
                  <a:moveTo>
                    <a:pt x="6508" y="362"/>
                  </a:moveTo>
                  <a:cubicBezTo>
                    <a:pt x="6727" y="362"/>
                    <a:pt x="6906" y="540"/>
                    <a:pt x="6906" y="760"/>
                  </a:cubicBezTo>
                  <a:lnTo>
                    <a:pt x="6906" y="1580"/>
                  </a:lnTo>
                  <a:lnTo>
                    <a:pt x="5669" y="1580"/>
                  </a:lnTo>
                  <a:cubicBezTo>
                    <a:pt x="5569" y="1580"/>
                    <a:pt x="5487" y="1661"/>
                    <a:pt x="5487" y="1762"/>
                  </a:cubicBezTo>
                  <a:cubicBezTo>
                    <a:pt x="5487" y="1861"/>
                    <a:pt x="5569" y="1942"/>
                    <a:pt x="5669" y="1942"/>
                  </a:cubicBezTo>
                  <a:lnTo>
                    <a:pt x="6906" y="1942"/>
                  </a:lnTo>
                  <a:lnTo>
                    <a:pt x="6906" y="10417"/>
                  </a:lnTo>
                  <a:lnTo>
                    <a:pt x="363" y="10417"/>
                  </a:lnTo>
                  <a:lnTo>
                    <a:pt x="363" y="1942"/>
                  </a:lnTo>
                  <a:lnTo>
                    <a:pt x="4821" y="1942"/>
                  </a:lnTo>
                  <a:cubicBezTo>
                    <a:pt x="4921" y="1942"/>
                    <a:pt x="5003" y="1861"/>
                    <a:pt x="5003" y="1762"/>
                  </a:cubicBezTo>
                  <a:cubicBezTo>
                    <a:pt x="5003" y="1661"/>
                    <a:pt x="4921" y="1580"/>
                    <a:pt x="4821" y="1580"/>
                  </a:cubicBezTo>
                  <a:lnTo>
                    <a:pt x="363" y="1580"/>
                  </a:lnTo>
                  <a:lnTo>
                    <a:pt x="363" y="760"/>
                  </a:lnTo>
                  <a:cubicBezTo>
                    <a:pt x="363" y="540"/>
                    <a:pt x="541" y="362"/>
                    <a:pt x="760" y="362"/>
                  </a:cubicBezTo>
                  <a:close/>
                  <a:moveTo>
                    <a:pt x="6905" y="10780"/>
                  </a:moveTo>
                  <a:lnTo>
                    <a:pt x="6905" y="11601"/>
                  </a:lnTo>
                  <a:lnTo>
                    <a:pt x="6906" y="11601"/>
                  </a:lnTo>
                  <a:cubicBezTo>
                    <a:pt x="6906" y="11819"/>
                    <a:pt x="6727" y="11998"/>
                    <a:pt x="6508" y="11998"/>
                  </a:cubicBezTo>
                  <a:lnTo>
                    <a:pt x="760" y="11998"/>
                  </a:lnTo>
                  <a:cubicBezTo>
                    <a:pt x="541" y="11998"/>
                    <a:pt x="363" y="11819"/>
                    <a:pt x="363" y="11601"/>
                  </a:cubicBezTo>
                  <a:lnTo>
                    <a:pt x="363" y="10780"/>
                  </a:lnTo>
                  <a:close/>
                  <a:moveTo>
                    <a:pt x="760" y="0"/>
                  </a:moveTo>
                  <a:cubicBezTo>
                    <a:pt x="342" y="0"/>
                    <a:pt x="1" y="341"/>
                    <a:pt x="1" y="759"/>
                  </a:cubicBezTo>
                  <a:lnTo>
                    <a:pt x="1" y="11600"/>
                  </a:lnTo>
                  <a:cubicBezTo>
                    <a:pt x="1" y="12019"/>
                    <a:pt x="342" y="12359"/>
                    <a:pt x="760" y="12359"/>
                  </a:cubicBezTo>
                  <a:lnTo>
                    <a:pt x="6508" y="12359"/>
                  </a:lnTo>
                  <a:cubicBezTo>
                    <a:pt x="6927" y="12359"/>
                    <a:pt x="7267" y="12019"/>
                    <a:pt x="7267" y="11600"/>
                  </a:cubicBezTo>
                  <a:lnTo>
                    <a:pt x="7267" y="759"/>
                  </a:lnTo>
                  <a:cubicBezTo>
                    <a:pt x="7267" y="341"/>
                    <a:pt x="6927" y="0"/>
                    <a:pt x="6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2534775" y="1381425"/>
              <a:ext cx="23675" cy="9075"/>
            </a:xfrm>
            <a:custGeom>
              <a:avLst/>
              <a:gdLst/>
              <a:ahLst/>
              <a:cxnLst/>
              <a:rect l="l" t="t" r="r" b="b"/>
              <a:pathLst>
                <a:path w="947" h="363" extrusionOk="0">
                  <a:moveTo>
                    <a:pt x="182" y="0"/>
                  </a:moveTo>
                  <a:cubicBezTo>
                    <a:pt x="81" y="0"/>
                    <a:pt x="0" y="82"/>
                    <a:pt x="0" y="182"/>
                  </a:cubicBezTo>
                  <a:cubicBezTo>
                    <a:pt x="0" y="281"/>
                    <a:pt x="81" y="363"/>
                    <a:pt x="182" y="363"/>
                  </a:cubicBezTo>
                  <a:lnTo>
                    <a:pt x="766" y="363"/>
                  </a:lnTo>
                  <a:cubicBezTo>
                    <a:pt x="865" y="363"/>
                    <a:pt x="946" y="281"/>
                    <a:pt x="946" y="182"/>
                  </a:cubicBezTo>
                  <a:cubicBezTo>
                    <a:pt x="946" y="82"/>
                    <a:pt x="865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521375" y="1119475"/>
              <a:ext cx="12475" cy="12050"/>
            </a:xfrm>
            <a:custGeom>
              <a:avLst/>
              <a:gdLst/>
              <a:ahLst/>
              <a:cxnLst/>
              <a:rect l="l" t="t" r="r" b="b"/>
              <a:pathLst>
                <a:path w="499" h="482" extrusionOk="0">
                  <a:moveTo>
                    <a:pt x="249" y="1"/>
                  </a:moveTo>
                  <a:cubicBezTo>
                    <a:pt x="244" y="1"/>
                    <a:pt x="238" y="1"/>
                    <a:pt x="232" y="1"/>
                  </a:cubicBezTo>
                  <a:cubicBezTo>
                    <a:pt x="99" y="11"/>
                    <a:pt x="0" y="126"/>
                    <a:pt x="10" y="258"/>
                  </a:cubicBezTo>
                  <a:cubicBezTo>
                    <a:pt x="19" y="384"/>
                    <a:pt x="124" y="482"/>
                    <a:pt x="249" y="482"/>
                  </a:cubicBezTo>
                  <a:cubicBezTo>
                    <a:pt x="255" y="482"/>
                    <a:pt x="261" y="481"/>
                    <a:pt x="266" y="481"/>
                  </a:cubicBezTo>
                  <a:cubicBezTo>
                    <a:pt x="398" y="472"/>
                    <a:pt x="498" y="357"/>
                    <a:pt x="489" y="224"/>
                  </a:cubicBezTo>
                  <a:cubicBezTo>
                    <a:pt x="480" y="97"/>
                    <a:pt x="375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2542075" y="1120975"/>
              <a:ext cx="34150" cy="9100"/>
            </a:xfrm>
            <a:custGeom>
              <a:avLst/>
              <a:gdLst/>
              <a:ahLst/>
              <a:cxnLst/>
              <a:rect l="l" t="t" r="r" b="b"/>
              <a:pathLst>
                <a:path w="1366" h="364" extrusionOk="0">
                  <a:moveTo>
                    <a:pt x="181" y="1"/>
                  </a:moveTo>
                  <a:cubicBezTo>
                    <a:pt x="81" y="1"/>
                    <a:pt x="1" y="81"/>
                    <a:pt x="1" y="182"/>
                  </a:cubicBezTo>
                  <a:cubicBezTo>
                    <a:pt x="1" y="282"/>
                    <a:pt x="81" y="363"/>
                    <a:pt x="181" y="363"/>
                  </a:cubicBezTo>
                  <a:lnTo>
                    <a:pt x="1185" y="363"/>
                  </a:lnTo>
                  <a:cubicBezTo>
                    <a:pt x="1285" y="363"/>
                    <a:pt x="1366" y="282"/>
                    <a:pt x="1366" y="182"/>
                  </a:cubicBezTo>
                  <a:cubicBezTo>
                    <a:pt x="1366" y="81"/>
                    <a:pt x="1285" y="1"/>
                    <a:pt x="1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2585050" y="1161675"/>
              <a:ext cx="9075" cy="11825"/>
            </a:xfrm>
            <a:custGeom>
              <a:avLst/>
              <a:gdLst/>
              <a:ahLst/>
              <a:cxnLst/>
              <a:rect l="l" t="t" r="r" b="b"/>
              <a:pathLst>
                <a:path w="363" h="473" extrusionOk="0">
                  <a:moveTo>
                    <a:pt x="182" y="1"/>
                  </a:moveTo>
                  <a:cubicBezTo>
                    <a:pt x="81" y="1"/>
                    <a:pt x="1" y="81"/>
                    <a:pt x="1" y="181"/>
                  </a:cubicBezTo>
                  <a:lnTo>
                    <a:pt x="1" y="292"/>
                  </a:lnTo>
                  <a:cubicBezTo>
                    <a:pt x="1" y="392"/>
                    <a:pt x="81" y="473"/>
                    <a:pt x="182" y="473"/>
                  </a:cubicBezTo>
                  <a:cubicBezTo>
                    <a:pt x="282" y="473"/>
                    <a:pt x="362" y="392"/>
                    <a:pt x="362" y="292"/>
                  </a:cubicBezTo>
                  <a:lnTo>
                    <a:pt x="362" y="181"/>
                  </a:lnTo>
                  <a:cubicBezTo>
                    <a:pt x="362" y="81"/>
                    <a:pt x="282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2598950" y="1158900"/>
              <a:ext cx="9100" cy="14600"/>
            </a:xfrm>
            <a:custGeom>
              <a:avLst/>
              <a:gdLst/>
              <a:ahLst/>
              <a:cxnLst/>
              <a:rect l="l" t="t" r="r" b="b"/>
              <a:pathLst>
                <a:path w="364" h="584" extrusionOk="0">
                  <a:moveTo>
                    <a:pt x="181" y="1"/>
                  </a:moveTo>
                  <a:cubicBezTo>
                    <a:pt x="81" y="1"/>
                    <a:pt x="1" y="81"/>
                    <a:pt x="1" y="182"/>
                  </a:cubicBezTo>
                  <a:lnTo>
                    <a:pt x="1" y="403"/>
                  </a:lnTo>
                  <a:cubicBezTo>
                    <a:pt x="1" y="503"/>
                    <a:pt x="81" y="584"/>
                    <a:pt x="181" y="584"/>
                  </a:cubicBezTo>
                  <a:cubicBezTo>
                    <a:pt x="282" y="584"/>
                    <a:pt x="363" y="503"/>
                    <a:pt x="363" y="403"/>
                  </a:cubicBezTo>
                  <a:lnTo>
                    <a:pt x="363" y="182"/>
                  </a:lnTo>
                  <a:cubicBezTo>
                    <a:pt x="363" y="81"/>
                    <a:pt x="282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612850" y="1156150"/>
              <a:ext cx="9075" cy="17350"/>
            </a:xfrm>
            <a:custGeom>
              <a:avLst/>
              <a:gdLst/>
              <a:ahLst/>
              <a:cxnLst/>
              <a:rect l="l" t="t" r="r" b="b"/>
              <a:pathLst>
                <a:path w="363" h="694" extrusionOk="0">
                  <a:moveTo>
                    <a:pt x="181" y="0"/>
                  </a:moveTo>
                  <a:cubicBezTo>
                    <a:pt x="82" y="0"/>
                    <a:pt x="0" y="81"/>
                    <a:pt x="0" y="181"/>
                  </a:cubicBezTo>
                  <a:lnTo>
                    <a:pt x="0" y="513"/>
                  </a:lnTo>
                  <a:cubicBezTo>
                    <a:pt x="0" y="613"/>
                    <a:pt x="82" y="694"/>
                    <a:pt x="181" y="694"/>
                  </a:cubicBezTo>
                  <a:cubicBezTo>
                    <a:pt x="281" y="694"/>
                    <a:pt x="363" y="613"/>
                    <a:pt x="363" y="513"/>
                  </a:cubicBezTo>
                  <a:lnTo>
                    <a:pt x="363" y="181"/>
                  </a:lnTo>
                  <a:cubicBezTo>
                    <a:pt x="363" y="81"/>
                    <a:pt x="28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494175" y="1188300"/>
              <a:ext cx="104850" cy="134875"/>
            </a:xfrm>
            <a:custGeom>
              <a:avLst/>
              <a:gdLst/>
              <a:ahLst/>
              <a:cxnLst/>
              <a:rect l="l" t="t" r="r" b="b"/>
              <a:pathLst>
                <a:path w="4194" h="5395" extrusionOk="0">
                  <a:moveTo>
                    <a:pt x="2744" y="363"/>
                  </a:moveTo>
                  <a:lnTo>
                    <a:pt x="2744" y="633"/>
                  </a:lnTo>
                  <a:lnTo>
                    <a:pt x="1451" y="633"/>
                  </a:lnTo>
                  <a:lnTo>
                    <a:pt x="1451" y="363"/>
                  </a:lnTo>
                  <a:close/>
                  <a:moveTo>
                    <a:pt x="3831" y="996"/>
                  </a:moveTo>
                  <a:lnTo>
                    <a:pt x="3831" y="1378"/>
                  </a:lnTo>
                  <a:lnTo>
                    <a:pt x="363" y="1378"/>
                  </a:lnTo>
                  <a:lnTo>
                    <a:pt x="363" y="996"/>
                  </a:lnTo>
                  <a:close/>
                  <a:moveTo>
                    <a:pt x="1415" y="0"/>
                  </a:moveTo>
                  <a:cubicBezTo>
                    <a:pt x="1235" y="0"/>
                    <a:pt x="1088" y="147"/>
                    <a:pt x="1088" y="327"/>
                  </a:cubicBezTo>
                  <a:lnTo>
                    <a:pt x="1088" y="633"/>
                  </a:lnTo>
                  <a:lnTo>
                    <a:pt x="302" y="633"/>
                  </a:lnTo>
                  <a:cubicBezTo>
                    <a:pt x="135" y="633"/>
                    <a:pt x="1" y="769"/>
                    <a:pt x="1" y="934"/>
                  </a:cubicBezTo>
                  <a:lnTo>
                    <a:pt x="1" y="1438"/>
                  </a:lnTo>
                  <a:cubicBezTo>
                    <a:pt x="1" y="1570"/>
                    <a:pt x="85" y="1681"/>
                    <a:pt x="202" y="1723"/>
                  </a:cubicBezTo>
                  <a:lnTo>
                    <a:pt x="284" y="2952"/>
                  </a:lnTo>
                  <a:cubicBezTo>
                    <a:pt x="291" y="3047"/>
                    <a:pt x="369" y="3121"/>
                    <a:pt x="464" y="3121"/>
                  </a:cubicBezTo>
                  <a:cubicBezTo>
                    <a:pt x="468" y="3121"/>
                    <a:pt x="473" y="3121"/>
                    <a:pt x="477" y="3120"/>
                  </a:cubicBezTo>
                  <a:cubicBezTo>
                    <a:pt x="576" y="3114"/>
                    <a:pt x="653" y="3027"/>
                    <a:pt x="645" y="2928"/>
                  </a:cubicBezTo>
                  <a:lnTo>
                    <a:pt x="566" y="1739"/>
                  </a:lnTo>
                  <a:lnTo>
                    <a:pt x="3629" y="1739"/>
                  </a:lnTo>
                  <a:lnTo>
                    <a:pt x="3422" y="4848"/>
                  </a:lnTo>
                  <a:cubicBezTo>
                    <a:pt x="3415" y="4952"/>
                    <a:pt x="3328" y="5033"/>
                    <a:pt x="3224" y="5033"/>
                  </a:cubicBezTo>
                  <a:lnTo>
                    <a:pt x="970" y="5033"/>
                  </a:lnTo>
                  <a:cubicBezTo>
                    <a:pt x="867" y="5033"/>
                    <a:pt x="780" y="4952"/>
                    <a:pt x="774" y="4848"/>
                  </a:cubicBezTo>
                  <a:lnTo>
                    <a:pt x="701" y="3764"/>
                  </a:lnTo>
                  <a:cubicBezTo>
                    <a:pt x="695" y="3669"/>
                    <a:pt x="616" y="3595"/>
                    <a:pt x="522" y="3595"/>
                  </a:cubicBezTo>
                  <a:cubicBezTo>
                    <a:pt x="517" y="3595"/>
                    <a:pt x="513" y="3595"/>
                    <a:pt x="508" y="3596"/>
                  </a:cubicBezTo>
                  <a:cubicBezTo>
                    <a:pt x="408" y="3602"/>
                    <a:pt x="333" y="3689"/>
                    <a:pt x="339" y="3788"/>
                  </a:cubicBezTo>
                  <a:lnTo>
                    <a:pt x="412" y="4872"/>
                  </a:lnTo>
                  <a:cubicBezTo>
                    <a:pt x="431" y="5165"/>
                    <a:pt x="677" y="5395"/>
                    <a:pt x="970" y="5395"/>
                  </a:cubicBezTo>
                  <a:lnTo>
                    <a:pt x="3224" y="5395"/>
                  </a:lnTo>
                  <a:cubicBezTo>
                    <a:pt x="3518" y="5395"/>
                    <a:pt x="3763" y="5166"/>
                    <a:pt x="3783" y="4872"/>
                  </a:cubicBezTo>
                  <a:lnTo>
                    <a:pt x="3992" y="1723"/>
                  </a:lnTo>
                  <a:cubicBezTo>
                    <a:pt x="4109" y="1681"/>
                    <a:pt x="4194" y="1569"/>
                    <a:pt x="4194" y="1438"/>
                  </a:cubicBezTo>
                  <a:lnTo>
                    <a:pt x="4194" y="934"/>
                  </a:lnTo>
                  <a:cubicBezTo>
                    <a:pt x="4194" y="768"/>
                    <a:pt x="4059" y="633"/>
                    <a:pt x="3893" y="633"/>
                  </a:cubicBezTo>
                  <a:lnTo>
                    <a:pt x="3106" y="633"/>
                  </a:lnTo>
                  <a:lnTo>
                    <a:pt x="3106" y="327"/>
                  </a:lnTo>
                  <a:cubicBezTo>
                    <a:pt x="3106" y="147"/>
                    <a:pt x="2960" y="0"/>
                    <a:pt x="2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520450" y="1245250"/>
              <a:ext cx="11700" cy="52575"/>
            </a:xfrm>
            <a:custGeom>
              <a:avLst/>
              <a:gdLst/>
              <a:ahLst/>
              <a:cxnLst/>
              <a:rect l="l" t="t" r="r" b="b"/>
              <a:pathLst>
                <a:path w="468" h="2103" extrusionOk="0">
                  <a:moveTo>
                    <a:pt x="187" y="0"/>
                  </a:moveTo>
                  <a:cubicBezTo>
                    <a:pt x="184" y="0"/>
                    <a:pt x="180" y="0"/>
                    <a:pt x="177" y="0"/>
                  </a:cubicBezTo>
                  <a:cubicBezTo>
                    <a:pt x="78" y="6"/>
                    <a:pt x="1" y="91"/>
                    <a:pt x="7" y="192"/>
                  </a:cubicBezTo>
                  <a:lnTo>
                    <a:pt x="101" y="1931"/>
                  </a:lnTo>
                  <a:cubicBezTo>
                    <a:pt x="106" y="2027"/>
                    <a:pt x="185" y="2102"/>
                    <a:pt x="282" y="2102"/>
                  </a:cubicBezTo>
                  <a:cubicBezTo>
                    <a:pt x="285" y="2102"/>
                    <a:pt x="288" y="2102"/>
                    <a:pt x="291" y="2101"/>
                  </a:cubicBezTo>
                  <a:cubicBezTo>
                    <a:pt x="391" y="2096"/>
                    <a:pt x="468" y="2011"/>
                    <a:pt x="462" y="1911"/>
                  </a:cubicBezTo>
                  <a:lnTo>
                    <a:pt x="368" y="172"/>
                  </a:lnTo>
                  <a:cubicBezTo>
                    <a:pt x="363" y="75"/>
                    <a:pt x="283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561050" y="1245250"/>
              <a:ext cx="11700" cy="52575"/>
            </a:xfrm>
            <a:custGeom>
              <a:avLst/>
              <a:gdLst/>
              <a:ahLst/>
              <a:cxnLst/>
              <a:rect l="l" t="t" r="r" b="b"/>
              <a:pathLst>
                <a:path w="468" h="2103" extrusionOk="0">
                  <a:moveTo>
                    <a:pt x="282" y="0"/>
                  </a:moveTo>
                  <a:cubicBezTo>
                    <a:pt x="187" y="0"/>
                    <a:pt x="106" y="75"/>
                    <a:pt x="101" y="172"/>
                  </a:cubicBezTo>
                  <a:lnTo>
                    <a:pt x="6" y="1911"/>
                  </a:lnTo>
                  <a:cubicBezTo>
                    <a:pt x="1" y="2011"/>
                    <a:pt x="77" y="2096"/>
                    <a:pt x="178" y="2101"/>
                  </a:cubicBezTo>
                  <a:cubicBezTo>
                    <a:pt x="180" y="2102"/>
                    <a:pt x="183" y="2102"/>
                    <a:pt x="187" y="2102"/>
                  </a:cubicBezTo>
                  <a:lnTo>
                    <a:pt x="187" y="2102"/>
                  </a:lnTo>
                  <a:cubicBezTo>
                    <a:pt x="283" y="2102"/>
                    <a:pt x="362" y="2027"/>
                    <a:pt x="369" y="1931"/>
                  </a:cubicBezTo>
                  <a:lnTo>
                    <a:pt x="463" y="192"/>
                  </a:lnTo>
                  <a:cubicBezTo>
                    <a:pt x="468" y="91"/>
                    <a:pt x="392" y="6"/>
                    <a:pt x="291" y="0"/>
                  </a:cubicBezTo>
                  <a:cubicBezTo>
                    <a:pt x="288" y="0"/>
                    <a:pt x="285" y="0"/>
                    <a:pt x="282" y="0"/>
                  </a:cubicBezTo>
                  <a:close/>
                  <a:moveTo>
                    <a:pt x="187" y="2102"/>
                  </a:moveTo>
                  <a:cubicBezTo>
                    <a:pt x="187" y="2102"/>
                    <a:pt x="187" y="2102"/>
                    <a:pt x="187" y="2102"/>
                  </a:cubicBezTo>
                  <a:lnTo>
                    <a:pt x="188" y="2102"/>
                  </a:lnTo>
                  <a:cubicBezTo>
                    <a:pt x="188" y="2102"/>
                    <a:pt x="187" y="2102"/>
                    <a:pt x="187" y="2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542075" y="1245250"/>
              <a:ext cx="9075" cy="52575"/>
            </a:xfrm>
            <a:custGeom>
              <a:avLst/>
              <a:gdLst/>
              <a:ahLst/>
              <a:cxnLst/>
              <a:rect l="l" t="t" r="r" b="b"/>
              <a:pathLst>
                <a:path w="363" h="2103" extrusionOk="0">
                  <a:moveTo>
                    <a:pt x="181" y="0"/>
                  </a:moveTo>
                  <a:cubicBezTo>
                    <a:pt x="81" y="0"/>
                    <a:pt x="1" y="81"/>
                    <a:pt x="1" y="181"/>
                  </a:cubicBezTo>
                  <a:lnTo>
                    <a:pt x="1" y="1920"/>
                  </a:lnTo>
                  <a:cubicBezTo>
                    <a:pt x="1" y="2021"/>
                    <a:pt x="81" y="2102"/>
                    <a:pt x="181" y="2102"/>
                  </a:cubicBezTo>
                  <a:cubicBezTo>
                    <a:pt x="282" y="2102"/>
                    <a:pt x="363" y="2021"/>
                    <a:pt x="363" y="1920"/>
                  </a:cubicBezTo>
                  <a:lnTo>
                    <a:pt x="363" y="181"/>
                  </a:lnTo>
                  <a:cubicBezTo>
                    <a:pt x="363" y="81"/>
                    <a:pt x="282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43"/>
          <p:cNvGrpSpPr/>
          <p:nvPr/>
        </p:nvGrpSpPr>
        <p:grpSpPr>
          <a:xfrm>
            <a:off x="7978434" y="3607576"/>
            <a:ext cx="200015" cy="340147"/>
            <a:chOff x="3436175" y="1101250"/>
            <a:chExt cx="181700" cy="309000"/>
          </a:xfrm>
        </p:grpSpPr>
        <p:sp>
          <p:nvSpPr>
            <p:cNvPr id="578" name="Google Shape;578;p43"/>
            <p:cNvSpPr/>
            <p:nvPr/>
          </p:nvSpPr>
          <p:spPr>
            <a:xfrm>
              <a:off x="3507900" y="1258650"/>
              <a:ext cx="21975" cy="12950"/>
            </a:xfrm>
            <a:custGeom>
              <a:avLst/>
              <a:gdLst/>
              <a:ahLst/>
              <a:cxnLst/>
              <a:rect l="l" t="t" r="r" b="b"/>
              <a:pathLst>
                <a:path w="879" h="518" extrusionOk="0">
                  <a:moveTo>
                    <a:pt x="206" y="1"/>
                  </a:moveTo>
                  <a:cubicBezTo>
                    <a:pt x="183" y="1"/>
                    <a:pt x="159" y="5"/>
                    <a:pt x="136" y="15"/>
                  </a:cubicBezTo>
                  <a:cubicBezTo>
                    <a:pt x="44" y="54"/>
                    <a:pt x="0" y="160"/>
                    <a:pt x="40" y="252"/>
                  </a:cubicBezTo>
                  <a:cubicBezTo>
                    <a:pt x="108" y="413"/>
                    <a:pt x="264" y="517"/>
                    <a:pt x="440" y="517"/>
                  </a:cubicBezTo>
                  <a:cubicBezTo>
                    <a:pt x="614" y="517"/>
                    <a:pt x="771" y="413"/>
                    <a:pt x="840" y="252"/>
                  </a:cubicBezTo>
                  <a:cubicBezTo>
                    <a:pt x="879" y="160"/>
                    <a:pt x="836" y="54"/>
                    <a:pt x="743" y="15"/>
                  </a:cubicBezTo>
                  <a:cubicBezTo>
                    <a:pt x="720" y="5"/>
                    <a:pt x="696" y="1"/>
                    <a:pt x="673" y="1"/>
                  </a:cubicBezTo>
                  <a:cubicBezTo>
                    <a:pt x="602" y="1"/>
                    <a:pt x="536" y="42"/>
                    <a:pt x="506" y="111"/>
                  </a:cubicBezTo>
                  <a:cubicBezTo>
                    <a:pt x="497" y="132"/>
                    <a:pt x="474" y="155"/>
                    <a:pt x="440" y="155"/>
                  </a:cubicBezTo>
                  <a:cubicBezTo>
                    <a:pt x="404" y="155"/>
                    <a:pt x="381" y="132"/>
                    <a:pt x="373" y="111"/>
                  </a:cubicBezTo>
                  <a:cubicBezTo>
                    <a:pt x="344" y="42"/>
                    <a:pt x="277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3500900" y="1241100"/>
              <a:ext cx="9075" cy="13950"/>
            </a:xfrm>
            <a:custGeom>
              <a:avLst/>
              <a:gdLst/>
              <a:ahLst/>
              <a:cxnLst/>
              <a:rect l="l" t="t" r="r" b="b"/>
              <a:pathLst>
                <a:path w="363" h="558" extrusionOk="0">
                  <a:moveTo>
                    <a:pt x="182" y="0"/>
                  </a:moveTo>
                  <a:cubicBezTo>
                    <a:pt x="82" y="0"/>
                    <a:pt x="0" y="81"/>
                    <a:pt x="0" y="181"/>
                  </a:cubicBezTo>
                  <a:lnTo>
                    <a:pt x="0" y="376"/>
                  </a:lnTo>
                  <a:cubicBezTo>
                    <a:pt x="0" y="476"/>
                    <a:pt x="82" y="557"/>
                    <a:pt x="182" y="557"/>
                  </a:cubicBezTo>
                  <a:cubicBezTo>
                    <a:pt x="282" y="557"/>
                    <a:pt x="363" y="476"/>
                    <a:pt x="363" y="376"/>
                  </a:cubicBezTo>
                  <a:lnTo>
                    <a:pt x="363" y="181"/>
                  </a:lnTo>
                  <a:cubicBezTo>
                    <a:pt x="363" y="81"/>
                    <a:pt x="282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3527850" y="1241100"/>
              <a:ext cx="9075" cy="13950"/>
            </a:xfrm>
            <a:custGeom>
              <a:avLst/>
              <a:gdLst/>
              <a:ahLst/>
              <a:cxnLst/>
              <a:rect l="l" t="t" r="r" b="b"/>
              <a:pathLst>
                <a:path w="363" h="558" extrusionOk="0">
                  <a:moveTo>
                    <a:pt x="181" y="0"/>
                  </a:moveTo>
                  <a:cubicBezTo>
                    <a:pt x="82" y="0"/>
                    <a:pt x="0" y="81"/>
                    <a:pt x="0" y="181"/>
                  </a:cubicBezTo>
                  <a:lnTo>
                    <a:pt x="0" y="376"/>
                  </a:lnTo>
                  <a:cubicBezTo>
                    <a:pt x="0" y="476"/>
                    <a:pt x="82" y="557"/>
                    <a:pt x="181" y="557"/>
                  </a:cubicBezTo>
                  <a:cubicBezTo>
                    <a:pt x="281" y="557"/>
                    <a:pt x="363" y="476"/>
                    <a:pt x="363" y="376"/>
                  </a:cubicBezTo>
                  <a:lnTo>
                    <a:pt x="363" y="181"/>
                  </a:lnTo>
                  <a:cubicBezTo>
                    <a:pt x="363" y="81"/>
                    <a:pt x="28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3436175" y="1101250"/>
              <a:ext cx="181700" cy="309000"/>
            </a:xfrm>
            <a:custGeom>
              <a:avLst/>
              <a:gdLst/>
              <a:ahLst/>
              <a:cxnLst/>
              <a:rect l="l" t="t" r="r" b="b"/>
              <a:pathLst>
                <a:path w="7268" h="12360" extrusionOk="0">
                  <a:moveTo>
                    <a:pt x="6508" y="362"/>
                  </a:moveTo>
                  <a:cubicBezTo>
                    <a:pt x="6727" y="362"/>
                    <a:pt x="6906" y="540"/>
                    <a:pt x="6906" y="760"/>
                  </a:cubicBezTo>
                  <a:lnTo>
                    <a:pt x="6906" y="1580"/>
                  </a:lnTo>
                  <a:lnTo>
                    <a:pt x="363" y="1580"/>
                  </a:lnTo>
                  <a:lnTo>
                    <a:pt x="363" y="760"/>
                  </a:lnTo>
                  <a:cubicBezTo>
                    <a:pt x="363" y="540"/>
                    <a:pt x="541" y="362"/>
                    <a:pt x="760" y="362"/>
                  </a:cubicBezTo>
                  <a:close/>
                  <a:moveTo>
                    <a:pt x="6905" y="1942"/>
                  </a:moveTo>
                  <a:lnTo>
                    <a:pt x="6905" y="10417"/>
                  </a:lnTo>
                  <a:lnTo>
                    <a:pt x="363" y="10417"/>
                  </a:lnTo>
                  <a:lnTo>
                    <a:pt x="363" y="1942"/>
                  </a:lnTo>
                  <a:close/>
                  <a:moveTo>
                    <a:pt x="760" y="0"/>
                  </a:moveTo>
                  <a:cubicBezTo>
                    <a:pt x="341" y="0"/>
                    <a:pt x="1" y="341"/>
                    <a:pt x="1" y="759"/>
                  </a:cubicBezTo>
                  <a:lnTo>
                    <a:pt x="1" y="11600"/>
                  </a:lnTo>
                  <a:cubicBezTo>
                    <a:pt x="1" y="12019"/>
                    <a:pt x="341" y="12359"/>
                    <a:pt x="760" y="12359"/>
                  </a:cubicBezTo>
                  <a:lnTo>
                    <a:pt x="1533" y="12359"/>
                  </a:lnTo>
                  <a:cubicBezTo>
                    <a:pt x="1633" y="12359"/>
                    <a:pt x="1714" y="12279"/>
                    <a:pt x="1714" y="12179"/>
                  </a:cubicBezTo>
                  <a:cubicBezTo>
                    <a:pt x="1714" y="12078"/>
                    <a:pt x="1633" y="11998"/>
                    <a:pt x="1533" y="11998"/>
                  </a:cubicBezTo>
                  <a:lnTo>
                    <a:pt x="760" y="11998"/>
                  </a:lnTo>
                  <a:cubicBezTo>
                    <a:pt x="541" y="11998"/>
                    <a:pt x="363" y="11819"/>
                    <a:pt x="363" y="11600"/>
                  </a:cubicBezTo>
                  <a:lnTo>
                    <a:pt x="363" y="10780"/>
                  </a:lnTo>
                  <a:lnTo>
                    <a:pt x="6905" y="10780"/>
                  </a:lnTo>
                  <a:lnTo>
                    <a:pt x="6905" y="11600"/>
                  </a:lnTo>
                  <a:cubicBezTo>
                    <a:pt x="6905" y="11819"/>
                    <a:pt x="6727" y="11998"/>
                    <a:pt x="6508" y="11998"/>
                  </a:cubicBezTo>
                  <a:lnTo>
                    <a:pt x="2378" y="11998"/>
                  </a:lnTo>
                  <a:cubicBezTo>
                    <a:pt x="2278" y="11998"/>
                    <a:pt x="2197" y="12078"/>
                    <a:pt x="2197" y="12179"/>
                  </a:cubicBezTo>
                  <a:cubicBezTo>
                    <a:pt x="2197" y="12279"/>
                    <a:pt x="2278" y="12359"/>
                    <a:pt x="2378" y="12359"/>
                  </a:cubicBezTo>
                  <a:lnTo>
                    <a:pt x="6508" y="12359"/>
                  </a:lnTo>
                  <a:cubicBezTo>
                    <a:pt x="6927" y="12359"/>
                    <a:pt x="7267" y="12019"/>
                    <a:pt x="7267" y="11600"/>
                  </a:cubicBezTo>
                  <a:lnTo>
                    <a:pt x="7267" y="759"/>
                  </a:lnTo>
                  <a:cubicBezTo>
                    <a:pt x="7267" y="341"/>
                    <a:pt x="6927" y="0"/>
                    <a:pt x="6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3515175" y="1381425"/>
              <a:ext cx="23700" cy="9075"/>
            </a:xfrm>
            <a:custGeom>
              <a:avLst/>
              <a:gdLst/>
              <a:ahLst/>
              <a:cxnLst/>
              <a:rect l="l" t="t" r="r" b="b"/>
              <a:pathLst>
                <a:path w="948" h="363" extrusionOk="0">
                  <a:moveTo>
                    <a:pt x="182" y="0"/>
                  </a:moveTo>
                  <a:cubicBezTo>
                    <a:pt x="82" y="0"/>
                    <a:pt x="1" y="82"/>
                    <a:pt x="1" y="182"/>
                  </a:cubicBezTo>
                  <a:cubicBezTo>
                    <a:pt x="1" y="281"/>
                    <a:pt x="82" y="363"/>
                    <a:pt x="182" y="363"/>
                  </a:cubicBezTo>
                  <a:lnTo>
                    <a:pt x="766" y="363"/>
                  </a:lnTo>
                  <a:cubicBezTo>
                    <a:pt x="866" y="363"/>
                    <a:pt x="947" y="281"/>
                    <a:pt x="947" y="182"/>
                  </a:cubicBezTo>
                  <a:cubicBezTo>
                    <a:pt x="947" y="82"/>
                    <a:pt x="866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3501900" y="1119500"/>
              <a:ext cx="12050" cy="12025"/>
            </a:xfrm>
            <a:custGeom>
              <a:avLst/>
              <a:gdLst/>
              <a:ahLst/>
              <a:cxnLst/>
              <a:rect l="l" t="t" r="r" b="b"/>
              <a:pathLst>
                <a:path w="482" h="481" extrusionOk="0">
                  <a:moveTo>
                    <a:pt x="241" y="0"/>
                  </a:moveTo>
                  <a:cubicBezTo>
                    <a:pt x="109" y="0"/>
                    <a:pt x="1" y="108"/>
                    <a:pt x="1" y="241"/>
                  </a:cubicBezTo>
                  <a:cubicBezTo>
                    <a:pt x="1" y="373"/>
                    <a:pt x="109" y="481"/>
                    <a:pt x="241" y="481"/>
                  </a:cubicBezTo>
                  <a:cubicBezTo>
                    <a:pt x="374" y="481"/>
                    <a:pt x="482" y="373"/>
                    <a:pt x="482" y="241"/>
                  </a:cubicBezTo>
                  <a:cubicBezTo>
                    <a:pt x="482" y="108"/>
                    <a:pt x="374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3522500" y="1120975"/>
              <a:ext cx="34150" cy="9100"/>
            </a:xfrm>
            <a:custGeom>
              <a:avLst/>
              <a:gdLst/>
              <a:ahLst/>
              <a:cxnLst/>
              <a:rect l="l" t="t" r="r" b="b"/>
              <a:pathLst>
                <a:path w="1366" h="364" extrusionOk="0">
                  <a:moveTo>
                    <a:pt x="181" y="1"/>
                  </a:moveTo>
                  <a:cubicBezTo>
                    <a:pt x="81" y="1"/>
                    <a:pt x="0" y="81"/>
                    <a:pt x="0" y="182"/>
                  </a:cubicBezTo>
                  <a:cubicBezTo>
                    <a:pt x="0" y="282"/>
                    <a:pt x="81" y="363"/>
                    <a:pt x="181" y="363"/>
                  </a:cubicBezTo>
                  <a:lnTo>
                    <a:pt x="1185" y="363"/>
                  </a:lnTo>
                  <a:cubicBezTo>
                    <a:pt x="1284" y="363"/>
                    <a:pt x="1365" y="282"/>
                    <a:pt x="1365" y="182"/>
                  </a:cubicBezTo>
                  <a:cubicBezTo>
                    <a:pt x="1365" y="81"/>
                    <a:pt x="1284" y="1"/>
                    <a:pt x="1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3463350" y="1163300"/>
              <a:ext cx="127350" cy="185800"/>
            </a:xfrm>
            <a:custGeom>
              <a:avLst/>
              <a:gdLst/>
              <a:ahLst/>
              <a:cxnLst/>
              <a:rect l="l" t="t" r="r" b="b"/>
              <a:pathLst>
                <a:path w="5094" h="7432" extrusionOk="0">
                  <a:moveTo>
                    <a:pt x="2519" y="876"/>
                  </a:moveTo>
                  <a:cubicBezTo>
                    <a:pt x="2640" y="876"/>
                    <a:pt x="2757" y="896"/>
                    <a:pt x="2867" y="930"/>
                  </a:cubicBezTo>
                  <a:cubicBezTo>
                    <a:pt x="2859" y="980"/>
                    <a:pt x="2856" y="1031"/>
                    <a:pt x="2856" y="1083"/>
                  </a:cubicBezTo>
                  <a:cubicBezTo>
                    <a:pt x="2856" y="1602"/>
                    <a:pt x="3211" y="2039"/>
                    <a:pt x="3692" y="2166"/>
                  </a:cubicBezTo>
                  <a:lnTo>
                    <a:pt x="3692" y="2438"/>
                  </a:lnTo>
                  <a:lnTo>
                    <a:pt x="753" y="2438"/>
                  </a:lnTo>
                  <a:lnTo>
                    <a:pt x="753" y="2050"/>
                  </a:lnTo>
                  <a:cubicBezTo>
                    <a:pt x="753" y="1402"/>
                    <a:pt x="1280" y="876"/>
                    <a:pt x="1926" y="876"/>
                  </a:cubicBezTo>
                  <a:close/>
                  <a:moveTo>
                    <a:pt x="3692" y="2800"/>
                  </a:moveTo>
                  <a:lnTo>
                    <a:pt x="3692" y="3148"/>
                  </a:lnTo>
                  <a:cubicBezTo>
                    <a:pt x="3692" y="3248"/>
                    <a:pt x="3773" y="3329"/>
                    <a:pt x="3873" y="3329"/>
                  </a:cubicBezTo>
                  <a:cubicBezTo>
                    <a:pt x="3981" y="3329"/>
                    <a:pt x="4082" y="3419"/>
                    <a:pt x="4082" y="3514"/>
                  </a:cubicBezTo>
                  <a:cubicBezTo>
                    <a:pt x="4082" y="3617"/>
                    <a:pt x="3999" y="3700"/>
                    <a:pt x="3897" y="3700"/>
                  </a:cubicBezTo>
                  <a:lnTo>
                    <a:pt x="3876" y="3700"/>
                  </a:lnTo>
                  <a:cubicBezTo>
                    <a:pt x="3775" y="3700"/>
                    <a:pt x="3694" y="3782"/>
                    <a:pt x="3694" y="3882"/>
                  </a:cubicBezTo>
                  <a:lnTo>
                    <a:pt x="3694" y="3894"/>
                  </a:lnTo>
                  <a:cubicBezTo>
                    <a:pt x="3694" y="4452"/>
                    <a:pt x="3241" y="4905"/>
                    <a:pt x="2683" y="4905"/>
                  </a:cubicBezTo>
                  <a:lnTo>
                    <a:pt x="1763" y="4905"/>
                  </a:lnTo>
                  <a:cubicBezTo>
                    <a:pt x="1206" y="4905"/>
                    <a:pt x="751" y="4452"/>
                    <a:pt x="751" y="3894"/>
                  </a:cubicBezTo>
                  <a:lnTo>
                    <a:pt x="751" y="3882"/>
                  </a:lnTo>
                  <a:cubicBezTo>
                    <a:pt x="751" y="3782"/>
                    <a:pt x="671" y="3700"/>
                    <a:pt x="570" y="3700"/>
                  </a:cubicBezTo>
                  <a:lnTo>
                    <a:pt x="548" y="3700"/>
                  </a:lnTo>
                  <a:cubicBezTo>
                    <a:pt x="446" y="3700"/>
                    <a:pt x="363" y="3617"/>
                    <a:pt x="363" y="3514"/>
                  </a:cubicBezTo>
                  <a:cubicBezTo>
                    <a:pt x="363" y="3419"/>
                    <a:pt x="465" y="3329"/>
                    <a:pt x="573" y="3329"/>
                  </a:cubicBezTo>
                  <a:cubicBezTo>
                    <a:pt x="673" y="3329"/>
                    <a:pt x="753" y="3248"/>
                    <a:pt x="753" y="3148"/>
                  </a:cubicBezTo>
                  <a:lnTo>
                    <a:pt x="753" y="2800"/>
                  </a:lnTo>
                  <a:close/>
                  <a:moveTo>
                    <a:pt x="682" y="4741"/>
                  </a:moveTo>
                  <a:cubicBezTo>
                    <a:pt x="919" y="5042"/>
                    <a:pt x="1278" y="5241"/>
                    <a:pt x="1683" y="5265"/>
                  </a:cubicBezTo>
                  <a:lnTo>
                    <a:pt x="1683" y="5423"/>
                  </a:lnTo>
                  <a:lnTo>
                    <a:pt x="1673" y="5424"/>
                  </a:lnTo>
                  <a:cubicBezTo>
                    <a:pt x="1518" y="5446"/>
                    <a:pt x="1369" y="5506"/>
                    <a:pt x="1241" y="5597"/>
                  </a:cubicBezTo>
                  <a:cubicBezTo>
                    <a:pt x="929" y="5532"/>
                    <a:pt x="662" y="5422"/>
                    <a:pt x="449" y="5268"/>
                  </a:cubicBezTo>
                  <a:cubicBezTo>
                    <a:pt x="558" y="5142"/>
                    <a:pt x="632" y="4950"/>
                    <a:pt x="682" y="4741"/>
                  </a:cubicBezTo>
                  <a:close/>
                  <a:moveTo>
                    <a:pt x="3857" y="4605"/>
                  </a:moveTo>
                  <a:cubicBezTo>
                    <a:pt x="3907" y="4863"/>
                    <a:pt x="3988" y="5114"/>
                    <a:pt x="4120" y="5267"/>
                  </a:cubicBezTo>
                  <a:cubicBezTo>
                    <a:pt x="3892" y="5427"/>
                    <a:pt x="3617" y="5539"/>
                    <a:pt x="3277" y="5608"/>
                  </a:cubicBezTo>
                  <a:cubicBezTo>
                    <a:pt x="3261" y="5611"/>
                    <a:pt x="3246" y="5614"/>
                    <a:pt x="3230" y="5617"/>
                  </a:cubicBezTo>
                  <a:cubicBezTo>
                    <a:pt x="3223" y="5611"/>
                    <a:pt x="3214" y="5605"/>
                    <a:pt x="3206" y="5599"/>
                  </a:cubicBezTo>
                  <a:cubicBezTo>
                    <a:pt x="3079" y="5507"/>
                    <a:pt x="2929" y="5446"/>
                    <a:pt x="2773" y="5424"/>
                  </a:cubicBezTo>
                  <a:lnTo>
                    <a:pt x="2762" y="5423"/>
                  </a:lnTo>
                  <a:lnTo>
                    <a:pt x="2762" y="5265"/>
                  </a:lnTo>
                  <a:cubicBezTo>
                    <a:pt x="3226" y="5238"/>
                    <a:pt x="3629" y="4980"/>
                    <a:pt x="3857" y="4605"/>
                  </a:cubicBezTo>
                  <a:close/>
                  <a:moveTo>
                    <a:pt x="2400" y="5267"/>
                  </a:moveTo>
                  <a:lnTo>
                    <a:pt x="2400" y="5413"/>
                  </a:lnTo>
                  <a:cubicBezTo>
                    <a:pt x="2400" y="5519"/>
                    <a:pt x="2400" y="5603"/>
                    <a:pt x="2460" y="5677"/>
                  </a:cubicBezTo>
                  <a:cubicBezTo>
                    <a:pt x="2471" y="5689"/>
                    <a:pt x="2482" y="5701"/>
                    <a:pt x="2494" y="5710"/>
                  </a:cubicBezTo>
                  <a:cubicBezTo>
                    <a:pt x="2449" y="5740"/>
                    <a:pt x="2392" y="5763"/>
                    <a:pt x="2325" y="5779"/>
                  </a:cubicBezTo>
                  <a:cubicBezTo>
                    <a:pt x="2296" y="5787"/>
                    <a:pt x="2260" y="5790"/>
                    <a:pt x="2225" y="5790"/>
                  </a:cubicBezTo>
                  <a:cubicBezTo>
                    <a:pt x="2184" y="5790"/>
                    <a:pt x="2143" y="5786"/>
                    <a:pt x="2107" y="5776"/>
                  </a:cubicBezTo>
                  <a:cubicBezTo>
                    <a:pt x="2045" y="5760"/>
                    <a:pt x="1993" y="5737"/>
                    <a:pt x="1951" y="5710"/>
                  </a:cubicBezTo>
                  <a:cubicBezTo>
                    <a:pt x="1963" y="5701"/>
                    <a:pt x="1974" y="5689"/>
                    <a:pt x="1985" y="5677"/>
                  </a:cubicBezTo>
                  <a:cubicBezTo>
                    <a:pt x="2045" y="5603"/>
                    <a:pt x="2045" y="5519"/>
                    <a:pt x="2045" y="5413"/>
                  </a:cubicBezTo>
                  <a:lnTo>
                    <a:pt x="2045" y="5267"/>
                  </a:lnTo>
                  <a:close/>
                  <a:moveTo>
                    <a:pt x="2881" y="5828"/>
                  </a:moveTo>
                  <a:cubicBezTo>
                    <a:pt x="2921" y="5846"/>
                    <a:pt x="2959" y="5867"/>
                    <a:pt x="2995" y="5893"/>
                  </a:cubicBezTo>
                  <a:cubicBezTo>
                    <a:pt x="3155" y="6008"/>
                    <a:pt x="3250" y="6194"/>
                    <a:pt x="3250" y="6390"/>
                  </a:cubicBezTo>
                  <a:lnTo>
                    <a:pt x="3250" y="7069"/>
                  </a:lnTo>
                  <a:lnTo>
                    <a:pt x="1196" y="7069"/>
                  </a:lnTo>
                  <a:lnTo>
                    <a:pt x="1196" y="6390"/>
                  </a:lnTo>
                  <a:cubicBezTo>
                    <a:pt x="1196" y="6194"/>
                    <a:pt x="1291" y="6008"/>
                    <a:pt x="1451" y="5893"/>
                  </a:cubicBezTo>
                  <a:cubicBezTo>
                    <a:pt x="1487" y="5867"/>
                    <a:pt x="1524" y="5846"/>
                    <a:pt x="1564" y="5828"/>
                  </a:cubicBezTo>
                  <a:cubicBezTo>
                    <a:pt x="1641" y="5942"/>
                    <a:pt x="1776" y="6063"/>
                    <a:pt x="2014" y="6126"/>
                  </a:cubicBezTo>
                  <a:cubicBezTo>
                    <a:pt x="2081" y="6144"/>
                    <a:pt x="2153" y="6152"/>
                    <a:pt x="2225" y="6152"/>
                  </a:cubicBezTo>
                  <a:cubicBezTo>
                    <a:pt x="2289" y="6152"/>
                    <a:pt x="2353" y="6146"/>
                    <a:pt x="2411" y="6131"/>
                  </a:cubicBezTo>
                  <a:cubicBezTo>
                    <a:pt x="2662" y="6071"/>
                    <a:pt x="2803" y="5945"/>
                    <a:pt x="2881" y="5828"/>
                  </a:cubicBezTo>
                  <a:close/>
                  <a:moveTo>
                    <a:pt x="3714" y="1"/>
                  </a:moveTo>
                  <a:cubicBezTo>
                    <a:pt x="3698" y="1"/>
                    <a:pt x="3681" y="3"/>
                    <a:pt x="3665" y="8"/>
                  </a:cubicBezTo>
                  <a:cubicBezTo>
                    <a:pt x="3359" y="96"/>
                    <a:pt x="3112" y="311"/>
                    <a:pt x="2974" y="584"/>
                  </a:cubicBezTo>
                  <a:cubicBezTo>
                    <a:pt x="2830" y="539"/>
                    <a:pt x="2677" y="514"/>
                    <a:pt x="2519" y="514"/>
                  </a:cubicBezTo>
                  <a:lnTo>
                    <a:pt x="1927" y="514"/>
                  </a:lnTo>
                  <a:cubicBezTo>
                    <a:pt x="1080" y="514"/>
                    <a:pt x="392" y="1203"/>
                    <a:pt x="392" y="2050"/>
                  </a:cubicBezTo>
                  <a:lnTo>
                    <a:pt x="392" y="2996"/>
                  </a:lnTo>
                  <a:cubicBezTo>
                    <a:pt x="167" y="3070"/>
                    <a:pt x="0" y="3278"/>
                    <a:pt x="0" y="3514"/>
                  </a:cubicBezTo>
                  <a:cubicBezTo>
                    <a:pt x="0" y="3764"/>
                    <a:pt x="168" y="3976"/>
                    <a:pt x="397" y="4042"/>
                  </a:cubicBezTo>
                  <a:cubicBezTo>
                    <a:pt x="400" y="4071"/>
                    <a:pt x="404" y="4099"/>
                    <a:pt x="410" y="4128"/>
                  </a:cubicBezTo>
                  <a:cubicBezTo>
                    <a:pt x="404" y="4189"/>
                    <a:pt x="397" y="4254"/>
                    <a:pt x="389" y="4321"/>
                  </a:cubicBezTo>
                  <a:cubicBezTo>
                    <a:pt x="319" y="4880"/>
                    <a:pt x="192" y="5021"/>
                    <a:pt x="156" y="5051"/>
                  </a:cubicBezTo>
                  <a:cubicBezTo>
                    <a:pt x="88" y="5106"/>
                    <a:pt x="49" y="5188"/>
                    <a:pt x="49" y="5276"/>
                  </a:cubicBezTo>
                  <a:cubicBezTo>
                    <a:pt x="50" y="5365"/>
                    <a:pt x="90" y="5447"/>
                    <a:pt x="159" y="5502"/>
                  </a:cubicBezTo>
                  <a:cubicBezTo>
                    <a:pt x="380" y="5680"/>
                    <a:pt x="651" y="5815"/>
                    <a:pt x="965" y="5903"/>
                  </a:cubicBezTo>
                  <a:cubicBezTo>
                    <a:pt x="880" y="6050"/>
                    <a:pt x="834" y="6218"/>
                    <a:pt x="834" y="6391"/>
                  </a:cubicBezTo>
                  <a:lnTo>
                    <a:pt x="834" y="7250"/>
                  </a:lnTo>
                  <a:cubicBezTo>
                    <a:pt x="834" y="7350"/>
                    <a:pt x="914" y="7432"/>
                    <a:pt x="1014" y="7432"/>
                  </a:cubicBezTo>
                  <a:lnTo>
                    <a:pt x="3431" y="7432"/>
                  </a:lnTo>
                  <a:cubicBezTo>
                    <a:pt x="3531" y="7432"/>
                    <a:pt x="3611" y="7350"/>
                    <a:pt x="3611" y="7250"/>
                  </a:cubicBezTo>
                  <a:lnTo>
                    <a:pt x="3611" y="6391"/>
                  </a:lnTo>
                  <a:cubicBezTo>
                    <a:pt x="3611" y="6228"/>
                    <a:pt x="3571" y="6071"/>
                    <a:pt x="3495" y="5930"/>
                  </a:cubicBezTo>
                  <a:cubicBezTo>
                    <a:pt x="3857" y="5840"/>
                    <a:pt x="4157" y="5700"/>
                    <a:pt x="4407" y="5505"/>
                  </a:cubicBezTo>
                  <a:cubicBezTo>
                    <a:pt x="4477" y="5449"/>
                    <a:pt x="4519" y="5367"/>
                    <a:pt x="4519" y="5278"/>
                  </a:cubicBezTo>
                  <a:cubicBezTo>
                    <a:pt x="4520" y="5189"/>
                    <a:pt x="4482" y="5106"/>
                    <a:pt x="4414" y="5051"/>
                  </a:cubicBezTo>
                  <a:cubicBezTo>
                    <a:pt x="4377" y="5021"/>
                    <a:pt x="4251" y="4880"/>
                    <a:pt x="4181" y="4321"/>
                  </a:cubicBezTo>
                  <a:cubicBezTo>
                    <a:pt x="4166" y="4206"/>
                    <a:pt x="4157" y="4096"/>
                    <a:pt x="4150" y="4000"/>
                  </a:cubicBezTo>
                  <a:cubicBezTo>
                    <a:pt x="4325" y="3908"/>
                    <a:pt x="4445" y="3725"/>
                    <a:pt x="4445" y="3514"/>
                  </a:cubicBezTo>
                  <a:cubicBezTo>
                    <a:pt x="4445" y="3278"/>
                    <a:pt x="4279" y="3070"/>
                    <a:pt x="4054" y="2996"/>
                  </a:cubicBezTo>
                  <a:lnTo>
                    <a:pt x="4054" y="2199"/>
                  </a:lnTo>
                  <a:cubicBezTo>
                    <a:pt x="4634" y="2159"/>
                    <a:pt x="5094" y="1674"/>
                    <a:pt x="5094" y="1084"/>
                  </a:cubicBezTo>
                  <a:cubicBezTo>
                    <a:pt x="5094" y="729"/>
                    <a:pt x="4923" y="393"/>
                    <a:pt x="4638" y="182"/>
                  </a:cubicBezTo>
                  <a:cubicBezTo>
                    <a:pt x="4606" y="158"/>
                    <a:pt x="4569" y="147"/>
                    <a:pt x="4532" y="147"/>
                  </a:cubicBezTo>
                  <a:cubicBezTo>
                    <a:pt x="4476" y="147"/>
                    <a:pt x="4421" y="172"/>
                    <a:pt x="4385" y="221"/>
                  </a:cubicBezTo>
                  <a:cubicBezTo>
                    <a:pt x="4326" y="301"/>
                    <a:pt x="4343" y="414"/>
                    <a:pt x="4424" y="474"/>
                  </a:cubicBezTo>
                  <a:cubicBezTo>
                    <a:pt x="4619" y="618"/>
                    <a:pt x="4731" y="840"/>
                    <a:pt x="4731" y="1084"/>
                  </a:cubicBezTo>
                  <a:cubicBezTo>
                    <a:pt x="4731" y="1500"/>
                    <a:pt x="4392" y="1840"/>
                    <a:pt x="3975" y="1840"/>
                  </a:cubicBezTo>
                  <a:cubicBezTo>
                    <a:pt x="3557" y="1840"/>
                    <a:pt x="3218" y="1500"/>
                    <a:pt x="3218" y="1084"/>
                  </a:cubicBezTo>
                  <a:cubicBezTo>
                    <a:pt x="3218" y="747"/>
                    <a:pt x="3443" y="448"/>
                    <a:pt x="3765" y="355"/>
                  </a:cubicBezTo>
                  <a:cubicBezTo>
                    <a:pt x="3861" y="328"/>
                    <a:pt x="3916" y="228"/>
                    <a:pt x="3889" y="132"/>
                  </a:cubicBezTo>
                  <a:cubicBezTo>
                    <a:pt x="3866" y="52"/>
                    <a:pt x="3793" y="1"/>
                    <a:pt x="3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3550800" y="1178475"/>
              <a:ext cx="23825" cy="23800"/>
            </a:xfrm>
            <a:custGeom>
              <a:avLst/>
              <a:gdLst/>
              <a:ahLst/>
              <a:cxnLst/>
              <a:rect l="l" t="t" r="r" b="b"/>
              <a:pathLst>
                <a:path w="953" h="952" extrusionOk="0">
                  <a:moveTo>
                    <a:pt x="477" y="0"/>
                  </a:moveTo>
                  <a:cubicBezTo>
                    <a:pt x="410" y="0"/>
                    <a:pt x="356" y="55"/>
                    <a:pt x="356" y="121"/>
                  </a:cubicBezTo>
                  <a:lnTo>
                    <a:pt x="356" y="355"/>
                  </a:lnTo>
                  <a:lnTo>
                    <a:pt x="122" y="355"/>
                  </a:lnTo>
                  <a:cubicBezTo>
                    <a:pt x="55" y="355"/>
                    <a:pt x="1" y="410"/>
                    <a:pt x="1" y="477"/>
                  </a:cubicBezTo>
                  <a:cubicBezTo>
                    <a:pt x="1" y="542"/>
                    <a:pt x="55" y="597"/>
                    <a:pt x="122" y="597"/>
                  </a:cubicBezTo>
                  <a:lnTo>
                    <a:pt x="356" y="597"/>
                  </a:lnTo>
                  <a:lnTo>
                    <a:pt x="356" y="831"/>
                  </a:lnTo>
                  <a:cubicBezTo>
                    <a:pt x="356" y="898"/>
                    <a:pt x="410" y="952"/>
                    <a:pt x="477" y="952"/>
                  </a:cubicBezTo>
                  <a:cubicBezTo>
                    <a:pt x="543" y="952"/>
                    <a:pt x="597" y="898"/>
                    <a:pt x="597" y="831"/>
                  </a:cubicBezTo>
                  <a:lnTo>
                    <a:pt x="597" y="597"/>
                  </a:lnTo>
                  <a:lnTo>
                    <a:pt x="831" y="597"/>
                  </a:lnTo>
                  <a:cubicBezTo>
                    <a:pt x="898" y="597"/>
                    <a:pt x="952" y="542"/>
                    <a:pt x="952" y="477"/>
                  </a:cubicBezTo>
                  <a:cubicBezTo>
                    <a:pt x="952" y="410"/>
                    <a:pt x="898" y="355"/>
                    <a:pt x="831" y="355"/>
                  </a:cubicBezTo>
                  <a:lnTo>
                    <a:pt x="597" y="355"/>
                  </a:lnTo>
                  <a:lnTo>
                    <a:pt x="597" y="121"/>
                  </a:lnTo>
                  <a:cubicBezTo>
                    <a:pt x="597" y="55"/>
                    <a:pt x="543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A4AE8750-9B2F-7696-BF39-A592EF81455F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331715" y="2417907"/>
            <a:ext cx="2394356" cy="427500"/>
          </a:xfrm>
        </p:spPr>
        <p:txBody>
          <a:bodyPr/>
          <a:lstStyle/>
          <a:p>
            <a:r>
              <a:rPr lang="en-US" sz="1800" dirty="0"/>
              <a:t>All-day battery to play on and on</a:t>
            </a:r>
            <a:r>
              <a:rPr lang="en-US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1"/>
          <p:cNvSpPr/>
          <p:nvPr/>
        </p:nvSpPr>
        <p:spPr>
          <a:xfrm>
            <a:off x="4684550" y="847550"/>
            <a:ext cx="3478334" cy="3470395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1"/>
          <p:cNvSpPr txBox="1">
            <a:spLocks noGrp="1"/>
          </p:cNvSpPr>
          <p:nvPr>
            <p:ph type="title"/>
          </p:nvPr>
        </p:nvSpPr>
        <p:spPr>
          <a:xfrm>
            <a:off x="770021" y="2179988"/>
            <a:ext cx="4338244" cy="13973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Galaxy</a:t>
            </a:r>
            <a:r>
              <a:rPr lang="en" dirty="0"/>
              <a:t> </a:t>
            </a:r>
            <a:r>
              <a:rPr lang="en" sz="5400" dirty="0"/>
              <a:t>Book4</a:t>
            </a:r>
            <a:r>
              <a:rPr lang="en" dirty="0"/>
              <a:t> </a:t>
            </a:r>
            <a:r>
              <a:rPr lang="en" sz="5400" dirty="0"/>
              <a:t>Pro</a:t>
            </a:r>
            <a:r>
              <a:rPr lang="en" dirty="0"/>
              <a:t> </a:t>
            </a:r>
            <a:endParaRPr dirty="0"/>
          </a:p>
        </p:txBody>
      </p:sp>
      <p:sp>
        <p:nvSpPr>
          <p:cNvPr id="493" name="Google Shape;493;p41"/>
          <p:cNvSpPr/>
          <p:nvPr/>
        </p:nvSpPr>
        <p:spPr>
          <a:xfrm>
            <a:off x="3169625" y="1356900"/>
            <a:ext cx="392700" cy="3927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3594900" y="1711675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5" name="Google Shape;495;p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090" r="22090"/>
          <a:stretch/>
        </p:blipFill>
        <p:spPr>
          <a:xfrm>
            <a:off x="4847433" y="1093263"/>
            <a:ext cx="3045284" cy="2957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851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/>
          <p:nvPr/>
        </p:nvSpPr>
        <p:spPr>
          <a:xfrm rot="9231556" flipH="1">
            <a:off x="1948733" y="4127110"/>
            <a:ext cx="873759" cy="871851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2"/>
          <p:cNvSpPr txBox="1">
            <a:spLocks noGrp="1"/>
          </p:cNvSpPr>
          <p:nvPr>
            <p:ph type="title"/>
          </p:nvPr>
        </p:nvSpPr>
        <p:spPr>
          <a:xfrm>
            <a:off x="546005" y="602472"/>
            <a:ext cx="414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</a:t>
            </a:r>
            <a:endParaRPr dirty="0"/>
          </a:p>
        </p:txBody>
      </p:sp>
      <p:sp>
        <p:nvSpPr>
          <p:cNvPr id="502" name="Google Shape;502;p42"/>
          <p:cNvSpPr txBox="1">
            <a:spLocks noGrp="1"/>
          </p:cNvSpPr>
          <p:nvPr>
            <p:ph type="body" idx="1"/>
          </p:nvPr>
        </p:nvSpPr>
        <p:spPr>
          <a:xfrm>
            <a:off x="230472" y="1267192"/>
            <a:ext cx="5205269" cy="22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Meet the Galaxy Book4 Pro : A powerhouse of productivity packed into a sleek and portable design.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Boasting a stunning 15.6-inch AMOLED display.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Powered by the latest Intel Core i7 processor and upto 32GB of RAM 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Experience lightning-fast performance for all your tasks.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Up to 1TB of SSD storage 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Array of ports , including USB-C ,HDMI and Thunderbolt.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/>
              <a:t>Long-lasting battery life ,perfect for work or entertainment on the go.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/>
          </a:p>
        </p:txBody>
      </p:sp>
      <p:sp>
        <p:nvSpPr>
          <p:cNvPr id="503" name="Google Shape;503;p42"/>
          <p:cNvSpPr/>
          <p:nvPr/>
        </p:nvSpPr>
        <p:spPr>
          <a:xfrm>
            <a:off x="2033262" y="4210685"/>
            <a:ext cx="704700" cy="704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5271536" y="1083151"/>
            <a:ext cx="3062343" cy="3055279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2"/>
          <p:cNvSpPr/>
          <p:nvPr/>
        </p:nvSpPr>
        <p:spPr>
          <a:xfrm rot="10800000">
            <a:off x="5315792" y="839110"/>
            <a:ext cx="319200" cy="319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2"/>
          <p:cNvSpPr/>
          <p:nvPr/>
        </p:nvSpPr>
        <p:spPr>
          <a:xfrm rot="10800000">
            <a:off x="5576896" y="1215850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2"/>
          <p:cNvSpPr/>
          <p:nvPr/>
        </p:nvSpPr>
        <p:spPr>
          <a:xfrm rot="10800000">
            <a:off x="6996967" y="4173385"/>
            <a:ext cx="249300" cy="249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2"/>
          <p:cNvSpPr/>
          <p:nvPr/>
        </p:nvSpPr>
        <p:spPr>
          <a:xfrm rot="10800000">
            <a:off x="6691542" y="4340435"/>
            <a:ext cx="222300" cy="2226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56" r="16656"/>
          <a:stretch/>
        </p:blipFill>
        <p:spPr>
          <a:xfrm>
            <a:off x="5435741" y="1267192"/>
            <a:ext cx="2733900" cy="2747817"/>
          </a:xfrm>
          <a:prstGeom prst="ellipse">
            <a:avLst/>
          </a:prstGeom>
        </p:spPr>
      </p:pic>
      <p:grpSp>
        <p:nvGrpSpPr>
          <p:cNvPr id="512" name="Google Shape;512;p42"/>
          <p:cNvGrpSpPr/>
          <p:nvPr/>
        </p:nvGrpSpPr>
        <p:grpSpPr>
          <a:xfrm>
            <a:off x="2226364" y="4386930"/>
            <a:ext cx="318495" cy="352209"/>
            <a:chOff x="7541397" y="2904802"/>
            <a:chExt cx="318495" cy="352209"/>
          </a:xfrm>
        </p:grpSpPr>
        <p:sp>
          <p:nvSpPr>
            <p:cNvPr id="513" name="Google Shape;513;p42"/>
            <p:cNvSpPr/>
            <p:nvPr/>
          </p:nvSpPr>
          <p:spPr>
            <a:xfrm>
              <a:off x="7541397" y="2904802"/>
              <a:ext cx="318495" cy="352209"/>
            </a:xfrm>
            <a:custGeom>
              <a:avLst/>
              <a:gdLst/>
              <a:ahLst/>
              <a:cxnLst/>
              <a:rect l="l" t="t" r="r" b="b"/>
              <a:pathLst>
                <a:path w="10014" h="11074" extrusionOk="0">
                  <a:moveTo>
                    <a:pt x="2287" y="1763"/>
                  </a:moveTo>
                  <a:lnTo>
                    <a:pt x="2453" y="3941"/>
                  </a:lnTo>
                  <a:cubicBezTo>
                    <a:pt x="2501" y="4501"/>
                    <a:pt x="2668" y="5037"/>
                    <a:pt x="2918" y="5537"/>
                  </a:cubicBezTo>
                  <a:lnTo>
                    <a:pt x="2096" y="5120"/>
                  </a:lnTo>
                  <a:cubicBezTo>
                    <a:pt x="1560" y="4846"/>
                    <a:pt x="1120" y="4430"/>
                    <a:pt x="787" y="3929"/>
                  </a:cubicBezTo>
                  <a:cubicBezTo>
                    <a:pt x="477" y="3418"/>
                    <a:pt x="310" y="2822"/>
                    <a:pt x="310" y="2227"/>
                  </a:cubicBezTo>
                  <a:lnTo>
                    <a:pt x="310" y="1977"/>
                  </a:lnTo>
                  <a:cubicBezTo>
                    <a:pt x="310" y="1858"/>
                    <a:pt x="406" y="1763"/>
                    <a:pt x="525" y="1763"/>
                  </a:cubicBezTo>
                  <a:close/>
                  <a:moveTo>
                    <a:pt x="7383" y="1036"/>
                  </a:moveTo>
                  <a:lnTo>
                    <a:pt x="7168" y="3799"/>
                  </a:lnTo>
                  <a:cubicBezTo>
                    <a:pt x="7168" y="3882"/>
                    <a:pt x="7228" y="3953"/>
                    <a:pt x="7323" y="3977"/>
                  </a:cubicBezTo>
                  <a:cubicBezTo>
                    <a:pt x="7406" y="3977"/>
                    <a:pt x="7490" y="3918"/>
                    <a:pt x="7502" y="3822"/>
                  </a:cubicBezTo>
                  <a:lnTo>
                    <a:pt x="7645" y="1751"/>
                  </a:lnTo>
                  <a:lnTo>
                    <a:pt x="9419" y="1751"/>
                  </a:lnTo>
                  <a:cubicBezTo>
                    <a:pt x="9538" y="1751"/>
                    <a:pt x="9633" y="1846"/>
                    <a:pt x="9633" y="1965"/>
                  </a:cubicBezTo>
                  <a:lnTo>
                    <a:pt x="9633" y="2227"/>
                  </a:lnTo>
                  <a:lnTo>
                    <a:pt x="9645" y="2227"/>
                  </a:lnTo>
                  <a:cubicBezTo>
                    <a:pt x="9645" y="2822"/>
                    <a:pt x="9478" y="3418"/>
                    <a:pt x="9169" y="3929"/>
                  </a:cubicBezTo>
                  <a:cubicBezTo>
                    <a:pt x="8859" y="4430"/>
                    <a:pt x="8395" y="4846"/>
                    <a:pt x="7859" y="5120"/>
                  </a:cubicBezTo>
                  <a:lnTo>
                    <a:pt x="7037" y="5525"/>
                  </a:lnTo>
                  <a:cubicBezTo>
                    <a:pt x="7204" y="5239"/>
                    <a:pt x="7323" y="4930"/>
                    <a:pt x="7395" y="4596"/>
                  </a:cubicBezTo>
                  <a:cubicBezTo>
                    <a:pt x="7406" y="4501"/>
                    <a:pt x="7371" y="4418"/>
                    <a:pt x="7275" y="4406"/>
                  </a:cubicBezTo>
                  <a:cubicBezTo>
                    <a:pt x="7265" y="4404"/>
                    <a:pt x="7255" y="4404"/>
                    <a:pt x="7244" y="4404"/>
                  </a:cubicBezTo>
                  <a:cubicBezTo>
                    <a:pt x="7170" y="4404"/>
                    <a:pt x="7095" y="4441"/>
                    <a:pt x="7085" y="4525"/>
                  </a:cubicBezTo>
                  <a:cubicBezTo>
                    <a:pt x="6966" y="5013"/>
                    <a:pt x="6740" y="5477"/>
                    <a:pt x="6430" y="5858"/>
                  </a:cubicBezTo>
                  <a:lnTo>
                    <a:pt x="6418" y="5882"/>
                  </a:lnTo>
                  <a:cubicBezTo>
                    <a:pt x="6240" y="6096"/>
                    <a:pt x="6025" y="6311"/>
                    <a:pt x="5787" y="6489"/>
                  </a:cubicBezTo>
                  <a:lnTo>
                    <a:pt x="4156" y="6489"/>
                  </a:lnTo>
                  <a:cubicBezTo>
                    <a:pt x="3930" y="6311"/>
                    <a:pt x="3715" y="6120"/>
                    <a:pt x="3537" y="5894"/>
                  </a:cubicBezTo>
                  <a:cubicBezTo>
                    <a:pt x="3525" y="5882"/>
                    <a:pt x="3525" y="5858"/>
                    <a:pt x="3513" y="5846"/>
                  </a:cubicBezTo>
                  <a:cubicBezTo>
                    <a:pt x="3084" y="5299"/>
                    <a:pt x="2811" y="4608"/>
                    <a:pt x="2751" y="3894"/>
                  </a:cubicBezTo>
                  <a:lnTo>
                    <a:pt x="2549" y="1036"/>
                  </a:lnTo>
                  <a:close/>
                  <a:moveTo>
                    <a:pt x="5668" y="6811"/>
                  </a:moveTo>
                  <a:cubicBezTo>
                    <a:pt x="5680" y="6811"/>
                    <a:pt x="5692" y="6835"/>
                    <a:pt x="5692" y="6835"/>
                  </a:cubicBezTo>
                  <a:cubicBezTo>
                    <a:pt x="5740" y="6858"/>
                    <a:pt x="5751" y="6906"/>
                    <a:pt x="5751" y="6954"/>
                  </a:cubicBezTo>
                  <a:lnTo>
                    <a:pt x="5751" y="7049"/>
                  </a:lnTo>
                  <a:cubicBezTo>
                    <a:pt x="5787" y="7120"/>
                    <a:pt x="5716" y="7192"/>
                    <a:pt x="5644" y="7192"/>
                  </a:cubicBezTo>
                  <a:lnTo>
                    <a:pt x="4311" y="7192"/>
                  </a:lnTo>
                  <a:cubicBezTo>
                    <a:pt x="4239" y="7192"/>
                    <a:pt x="4180" y="7132"/>
                    <a:pt x="4180" y="7049"/>
                  </a:cubicBezTo>
                  <a:lnTo>
                    <a:pt x="4180" y="6954"/>
                  </a:lnTo>
                  <a:cubicBezTo>
                    <a:pt x="4180" y="6906"/>
                    <a:pt x="4216" y="6858"/>
                    <a:pt x="4239" y="6835"/>
                  </a:cubicBezTo>
                  <a:cubicBezTo>
                    <a:pt x="4251" y="6835"/>
                    <a:pt x="4275" y="6811"/>
                    <a:pt x="4275" y="6811"/>
                  </a:cubicBezTo>
                  <a:close/>
                  <a:moveTo>
                    <a:pt x="5382" y="7513"/>
                  </a:moveTo>
                  <a:cubicBezTo>
                    <a:pt x="5466" y="7787"/>
                    <a:pt x="5656" y="8013"/>
                    <a:pt x="5906" y="8156"/>
                  </a:cubicBezTo>
                  <a:lnTo>
                    <a:pt x="6013" y="8216"/>
                  </a:lnTo>
                  <a:cubicBezTo>
                    <a:pt x="6180" y="8287"/>
                    <a:pt x="6263" y="8454"/>
                    <a:pt x="6263" y="8632"/>
                  </a:cubicBezTo>
                  <a:lnTo>
                    <a:pt x="6263" y="8668"/>
                  </a:lnTo>
                  <a:lnTo>
                    <a:pt x="3680" y="8668"/>
                  </a:lnTo>
                  <a:lnTo>
                    <a:pt x="3680" y="8632"/>
                  </a:lnTo>
                  <a:cubicBezTo>
                    <a:pt x="3680" y="8454"/>
                    <a:pt x="3775" y="8299"/>
                    <a:pt x="3930" y="8216"/>
                  </a:cubicBezTo>
                  <a:lnTo>
                    <a:pt x="4037" y="8156"/>
                  </a:lnTo>
                  <a:cubicBezTo>
                    <a:pt x="4287" y="8025"/>
                    <a:pt x="4477" y="7799"/>
                    <a:pt x="4537" y="7513"/>
                  </a:cubicBezTo>
                  <a:close/>
                  <a:moveTo>
                    <a:pt x="6966" y="8978"/>
                  </a:moveTo>
                  <a:cubicBezTo>
                    <a:pt x="7168" y="8978"/>
                    <a:pt x="7347" y="9156"/>
                    <a:pt x="7347" y="9359"/>
                  </a:cubicBezTo>
                  <a:lnTo>
                    <a:pt x="7347" y="10002"/>
                  </a:lnTo>
                  <a:lnTo>
                    <a:pt x="2572" y="10002"/>
                  </a:lnTo>
                  <a:lnTo>
                    <a:pt x="2572" y="9359"/>
                  </a:lnTo>
                  <a:cubicBezTo>
                    <a:pt x="2572" y="9156"/>
                    <a:pt x="2751" y="8978"/>
                    <a:pt x="2953" y="8978"/>
                  </a:cubicBezTo>
                  <a:close/>
                  <a:moveTo>
                    <a:pt x="7859" y="10347"/>
                  </a:moveTo>
                  <a:lnTo>
                    <a:pt x="7859" y="10716"/>
                  </a:lnTo>
                  <a:lnTo>
                    <a:pt x="2084" y="10716"/>
                  </a:lnTo>
                  <a:lnTo>
                    <a:pt x="2084" y="10347"/>
                  </a:lnTo>
                  <a:close/>
                  <a:moveTo>
                    <a:pt x="2132" y="0"/>
                  </a:moveTo>
                  <a:cubicBezTo>
                    <a:pt x="1930" y="0"/>
                    <a:pt x="1763" y="167"/>
                    <a:pt x="1763" y="358"/>
                  </a:cubicBezTo>
                  <a:lnTo>
                    <a:pt x="1763" y="703"/>
                  </a:lnTo>
                  <a:cubicBezTo>
                    <a:pt x="1763" y="893"/>
                    <a:pt x="1930" y="1060"/>
                    <a:pt x="2132" y="1060"/>
                  </a:cubicBezTo>
                  <a:lnTo>
                    <a:pt x="2251" y="1060"/>
                  </a:lnTo>
                  <a:lnTo>
                    <a:pt x="2275" y="1441"/>
                  </a:lnTo>
                  <a:lnTo>
                    <a:pt x="537" y="1441"/>
                  </a:lnTo>
                  <a:cubicBezTo>
                    <a:pt x="239" y="1441"/>
                    <a:pt x="1" y="1679"/>
                    <a:pt x="1" y="1977"/>
                  </a:cubicBezTo>
                  <a:lnTo>
                    <a:pt x="1" y="2227"/>
                  </a:lnTo>
                  <a:cubicBezTo>
                    <a:pt x="1" y="2882"/>
                    <a:pt x="179" y="3537"/>
                    <a:pt x="537" y="4108"/>
                  </a:cubicBezTo>
                  <a:cubicBezTo>
                    <a:pt x="870" y="4668"/>
                    <a:pt x="1382" y="5120"/>
                    <a:pt x="1965" y="5418"/>
                  </a:cubicBezTo>
                  <a:lnTo>
                    <a:pt x="3239" y="6061"/>
                  </a:lnTo>
                  <a:cubicBezTo>
                    <a:pt x="3251" y="6061"/>
                    <a:pt x="3275" y="6073"/>
                    <a:pt x="3287" y="6085"/>
                  </a:cubicBezTo>
                  <a:cubicBezTo>
                    <a:pt x="3287" y="6085"/>
                    <a:pt x="3287" y="6096"/>
                    <a:pt x="3299" y="6096"/>
                  </a:cubicBezTo>
                  <a:cubicBezTo>
                    <a:pt x="3311" y="6120"/>
                    <a:pt x="3334" y="6144"/>
                    <a:pt x="3334" y="6180"/>
                  </a:cubicBezTo>
                  <a:cubicBezTo>
                    <a:pt x="3334" y="6251"/>
                    <a:pt x="3275" y="6311"/>
                    <a:pt x="3192" y="6311"/>
                  </a:cubicBezTo>
                  <a:lnTo>
                    <a:pt x="3013" y="6311"/>
                  </a:lnTo>
                  <a:cubicBezTo>
                    <a:pt x="2930" y="6311"/>
                    <a:pt x="2858" y="6382"/>
                    <a:pt x="2858" y="6477"/>
                  </a:cubicBezTo>
                  <a:cubicBezTo>
                    <a:pt x="2858" y="6561"/>
                    <a:pt x="2930" y="6632"/>
                    <a:pt x="3013" y="6632"/>
                  </a:cubicBezTo>
                  <a:lnTo>
                    <a:pt x="3192" y="6632"/>
                  </a:lnTo>
                  <a:cubicBezTo>
                    <a:pt x="3358" y="6632"/>
                    <a:pt x="3489" y="6549"/>
                    <a:pt x="3585" y="6430"/>
                  </a:cubicBezTo>
                  <a:cubicBezTo>
                    <a:pt x="3692" y="6537"/>
                    <a:pt x="3811" y="6632"/>
                    <a:pt x="3930" y="6739"/>
                  </a:cubicBezTo>
                  <a:cubicBezTo>
                    <a:pt x="3882" y="6811"/>
                    <a:pt x="3870" y="6894"/>
                    <a:pt x="3870" y="6977"/>
                  </a:cubicBezTo>
                  <a:lnTo>
                    <a:pt x="3870" y="7085"/>
                  </a:lnTo>
                  <a:cubicBezTo>
                    <a:pt x="3870" y="7311"/>
                    <a:pt x="4025" y="7501"/>
                    <a:pt x="4239" y="7549"/>
                  </a:cubicBezTo>
                  <a:cubicBezTo>
                    <a:pt x="4180" y="7692"/>
                    <a:pt x="4073" y="7823"/>
                    <a:pt x="3906" y="7906"/>
                  </a:cubicBezTo>
                  <a:lnTo>
                    <a:pt x="3811" y="7966"/>
                  </a:lnTo>
                  <a:cubicBezTo>
                    <a:pt x="3537" y="8097"/>
                    <a:pt x="3370" y="8359"/>
                    <a:pt x="3370" y="8656"/>
                  </a:cubicBezTo>
                  <a:lnTo>
                    <a:pt x="3370" y="8704"/>
                  </a:lnTo>
                  <a:lnTo>
                    <a:pt x="3001" y="8704"/>
                  </a:lnTo>
                  <a:cubicBezTo>
                    <a:pt x="2620" y="8704"/>
                    <a:pt x="2287" y="9037"/>
                    <a:pt x="2287" y="9418"/>
                  </a:cubicBezTo>
                  <a:lnTo>
                    <a:pt x="2287" y="10061"/>
                  </a:lnTo>
                  <a:lnTo>
                    <a:pt x="2025" y="10061"/>
                  </a:lnTo>
                  <a:cubicBezTo>
                    <a:pt x="1906" y="10061"/>
                    <a:pt x="1799" y="10168"/>
                    <a:pt x="1799" y="10287"/>
                  </a:cubicBezTo>
                  <a:lnTo>
                    <a:pt x="1799" y="10847"/>
                  </a:lnTo>
                  <a:cubicBezTo>
                    <a:pt x="1799" y="10966"/>
                    <a:pt x="1906" y="11073"/>
                    <a:pt x="2025" y="11073"/>
                  </a:cubicBezTo>
                  <a:lnTo>
                    <a:pt x="8002" y="11073"/>
                  </a:lnTo>
                  <a:cubicBezTo>
                    <a:pt x="8121" y="11073"/>
                    <a:pt x="8228" y="10966"/>
                    <a:pt x="8228" y="10847"/>
                  </a:cubicBezTo>
                  <a:lnTo>
                    <a:pt x="8228" y="10287"/>
                  </a:lnTo>
                  <a:cubicBezTo>
                    <a:pt x="8228" y="10168"/>
                    <a:pt x="8121" y="10061"/>
                    <a:pt x="8002" y="10061"/>
                  </a:cubicBezTo>
                  <a:lnTo>
                    <a:pt x="7740" y="10061"/>
                  </a:lnTo>
                  <a:lnTo>
                    <a:pt x="7740" y="9418"/>
                  </a:lnTo>
                  <a:cubicBezTo>
                    <a:pt x="7740" y="9037"/>
                    <a:pt x="7406" y="8704"/>
                    <a:pt x="7025" y="8704"/>
                  </a:cubicBezTo>
                  <a:lnTo>
                    <a:pt x="6644" y="8704"/>
                  </a:lnTo>
                  <a:lnTo>
                    <a:pt x="6644" y="8656"/>
                  </a:lnTo>
                  <a:cubicBezTo>
                    <a:pt x="6644" y="8359"/>
                    <a:pt x="6490" y="8097"/>
                    <a:pt x="6216" y="7966"/>
                  </a:cubicBezTo>
                  <a:lnTo>
                    <a:pt x="6109" y="7906"/>
                  </a:lnTo>
                  <a:cubicBezTo>
                    <a:pt x="5966" y="7823"/>
                    <a:pt x="5847" y="7692"/>
                    <a:pt x="5787" y="7549"/>
                  </a:cubicBezTo>
                  <a:cubicBezTo>
                    <a:pt x="5990" y="7501"/>
                    <a:pt x="6156" y="7323"/>
                    <a:pt x="6156" y="7085"/>
                  </a:cubicBezTo>
                  <a:lnTo>
                    <a:pt x="6156" y="6977"/>
                  </a:lnTo>
                  <a:cubicBezTo>
                    <a:pt x="6156" y="6894"/>
                    <a:pt x="6132" y="6811"/>
                    <a:pt x="6097" y="6739"/>
                  </a:cubicBezTo>
                  <a:cubicBezTo>
                    <a:pt x="6216" y="6656"/>
                    <a:pt x="6335" y="6549"/>
                    <a:pt x="6442" y="6430"/>
                  </a:cubicBezTo>
                  <a:cubicBezTo>
                    <a:pt x="6513" y="6561"/>
                    <a:pt x="6668" y="6632"/>
                    <a:pt x="6823" y="6632"/>
                  </a:cubicBezTo>
                  <a:lnTo>
                    <a:pt x="7002" y="6632"/>
                  </a:lnTo>
                  <a:cubicBezTo>
                    <a:pt x="7097" y="6632"/>
                    <a:pt x="7168" y="6561"/>
                    <a:pt x="7168" y="6477"/>
                  </a:cubicBezTo>
                  <a:cubicBezTo>
                    <a:pt x="7168" y="6382"/>
                    <a:pt x="7097" y="6311"/>
                    <a:pt x="7002" y="6311"/>
                  </a:cubicBezTo>
                  <a:lnTo>
                    <a:pt x="6823" y="6311"/>
                  </a:lnTo>
                  <a:cubicBezTo>
                    <a:pt x="6752" y="6311"/>
                    <a:pt x="6692" y="6251"/>
                    <a:pt x="6692" y="6180"/>
                  </a:cubicBezTo>
                  <a:cubicBezTo>
                    <a:pt x="6692" y="6144"/>
                    <a:pt x="6704" y="6120"/>
                    <a:pt x="6728" y="6085"/>
                  </a:cubicBezTo>
                  <a:cubicBezTo>
                    <a:pt x="6740" y="6073"/>
                    <a:pt x="6752" y="6061"/>
                    <a:pt x="6763" y="6061"/>
                  </a:cubicBezTo>
                  <a:lnTo>
                    <a:pt x="8049" y="5418"/>
                  </a:lnTo>
                  <a:cubicBezTo>
                    <a:pt x="8645" y="5120"/>
                    <a:pt x="9133" y="4668"/>
                    <a:pt x="9478" y="4108"/>
                  </a:cubicBezTo>
                  <a:cubicBezTo>
                    <a:pt x="9823" y="3537"/>
                    <a:pt x="10014" y="2906"/>
                    <a:pt x="10014" y="2227"/>
                  </a:cubicBezTo>
                  <a:lnTo>
                    <a:pt x="10014" y="1977"/>
                  </a:lnTo>
                  <a:cubicBezTo>
                    <a:pt x="9954" y="1679"/>
                    <a:pt x="9716" y="1441"/>
                    <a:pt x="9430" y="1441"/>
                  </a:cubicBezTo>
                  <a:lnTo>
                    <a:pt x="7692" y="1441"/>
                  </a:lnTo>
                  <a:lnTo>
                    <a:pt x="7728" y="1060"/>
                  </a:lnTo>
                  <a:lnTo>
                    <a:pt x="7847" y="1060"/>
                  </a:lnTo>
                  <a:cubicBezTo>
                    <a:pt x="8037" y="1060"/>
                    <a:pt x="8204" y="893"/>
                    <a:pt x="8204" y="703"/>
                  </a:cubicBezTo>
                  <a:lnTo>
                    <a:pt x="8204" y="358"/>
                  </a:lnTo>
                  <a:cubicBezTo>
                    <a:pt x="8204" y="167"/>
                    <a:pt x="8037" y="0"/>
                    <a:pt x="7847" y="0"/>
                  </a:cubicBezTo>
                  <a:lnTo>
                    <a:pt x="3501" y="0"/>
                  </a:lnTo>
                  <a:cubicBezTo>
                    <a:pt x="3406" y="0"/>
                    <a:pt x="3334" y="72"/>
                    <a:pt x="3334" y="167"/>
                  </a:cubicBezTo>
                  <a:cubicBezTo>
                    <a:pt x="3334" y="250"/>
                    <a:pt x="3406" y="322"/>
                    <a:pt x="3501" y="322"/>
                  </a:cubicBezTo>
                  <a:lnTo>
                    <a:pt x="7847" y="322"/>
                  </a:lnTo>
                  <a:cubicBezTo>
                    <a:pt x="7859" y="322"/>
                    <a:pt x="7883" y="346"/>
                    <a:pt x="7883" y="370"/>
                  </a:cubicBezTo>
                  <a:lnTo>
                    <a:pt x="7883" y="715"/>
                  </a:lnTo>
                  <a:cubicBezTo>
                    <a:pt x="7883" y="727"/>
                    <a:pt x="7871" y="762"/>
                    <a:pt x="7847" y="762"/>
                  </a:cubicBezTo>
                  <a:lnTo>
                    <a:pt x="2132" y="762"/>
                  </a:lnTo>
                  <a:cubicBezTo>
                    <a:pt x="2108" y="762"/>
                    <a:pt x="2084" y="739"/>
                    <a:pt x="2084" y="715"/>
                  </a:cubicBezTo>
                  <a:lnTo>
                    <a:pt x="2084" y="370"/>
                  </a:lnTo>
                  <a:cubicBezTo>
                    <a:pt x="2084" y="358"/>
                    <a:pt x="2096" y="322"/>
                    <a:pt x="2132" y="322"/>
                  </a:cubicBezTo>
                  <a:lnTo>
                    <a:pt x="2739" y="322"/>
                  </a:lnTo>
                  <a:cubicBezTo>
                    <a:pt x="2823" y="322"/>
                    <a:pt x="2894" y="250"/>
                    <a:pt x="2894" y="167"/>
                  </a:cubicBezTo>
                  <a:cubicBezTo>
                    <a:pt x="2894" y="72"/>
                    <a:pt x="2823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7642505" y="2952128"/>
              <a:ext cx="112876" cy="106451"/>
            </a:xfrm>
            <a:custGeom>
              <a:avLst/>
              <a:gdLst/>
              <a:ahLst/>
              <a:cxnLst/>
              <a:rect l="l" t="t" r="r" b="b"/>
              <a:pathLst>
                <a:path w="3549" h="3347" extrusionOk="0">
                  <a:moveTo>
                    <a:pt x="1822" y="548"/>
                  </a:moveTo>
                  <a:lnTo>
                    <a:pt x="2084" y="1287"/>
                  </a:lnTo>
                  <a:cubicBezTo>
                    <a:pt x="2120" y="1346"/>
                    <a:pt x="2156" y="1394"/>
                    <a:pt x="2239" y="1394"/>
                  </a:cubicBezTo>
                  <a:lnTo>
                    <a:pt x="3037" y="1429"/>
                  </a:lnTo>
                  <a:lnTo>
                    <a:pt x="2382" y="1918"/>
                  </a:lnTo>
                  <a:cubicBezTo>
                    <a:pt x="2322" y="1965"/>
                    <a:pt x="2311" y="2025"/>
                    <a:pt x="2322" y="2096"/>
                  </a:cubicBezTo>
                  <a:lnTo>
                    <a:pt x="2549" y="2870"/>
                  </a:lnTo>
                  <a:lnTo>
                    <a:pt x="1894" y="2430"/>
                  </a:lnTo>
                  <a:cubicBezTo>
                    <a:pt x="1864" y="2412"/>
                    <a:pt x="1831" y="2403"/>
                    <a:pt x="1800" y="2403"/>
                  </a:cubicBezTo>
                  <a:cubicBezTo>
                    <a:pt x="1769" y="2403"/>
                    <a:pt x="1739" y="2412"/>
                    <a:pt x="1715" y="2430"/>
                  </a:cubicBezTo>
                  <a:lnTo>
                    <a:pt x="1060" y="2870"/>
                  </a:lnTo>
                  <a:lnTo>
                    <a:pt x="1287" y="2096"/>
                  </a:lnTo>
                  <a:cubicBezTo>
                    <a:pt x="1298" y="2037"/>
                    <a:pt x="1287" y="1965"/>
                    <a:pt x="1227" y="1918"/>
                  </a:cubicBezTo>
                  <a:lnTo>
                    <a:pt x="596" y="1429"/>
                  </a:lnTo>
                  <a:lnTo>
                    <a:pt x="1406" y="1394"/>
                  </a:lnTo>
                  <a:cubicBezTo>
                    <a:pt x="1465" y="1394"/>
                    <a:pt x="1525" y="1358"/>
                    <a:pt x="1549" y="1287"/>
                  </a:cubicBezTo>
                  <a:lnTo>
                    <a:pt x="1822" y="548"/>
                  </a:lnTo>
                  <a:close/>
                  <a:moveTo>
                    <a:pt x="1775" y="1"/>
                  </a:moveTo>
                  <a:cubicBezTo>
                    <a:pt x="1691" y="1"/>
                    <a:pt x="1608" y="60"/>
                    <a:pt x="1560" y="144"/>
                  </a:cubicBezTo>
                  <a:lnTo>
                    <a:pt x="1227" y="1084"/>
                  </a:lnTo>
                  <a:lnTo>
                    <a:pt x="227" y="1120"/>
                  </a:lnTo>
                  <a:cubicBezTo>
                    <a:pt x="144" y="1120"/>
                    <a:pt x="60" y="1168"/>
                    <a:pt x="36" y="1263"/>
                  </a:cubicBezTo>
                  <a:cubicBezTo>
                    <a:pt x="1" y="1358"/>
                    <a:pt x="36" y="1441"/>
                    <a:pt x="108" y="1501"/>
                  </a:cubicBezTo>
                  <a:lnTo>
                    <a:pt x="894" y="2108"/>
                  </a:lnTo>
                  <a:lnTo>
                    <a:pt x="632" y="3061"/>
                  </a:lnTo>
                  <a:cubicBezTo>
                    <a:pt x="596" y="3156"/>
                    <a:pt x="632" y="3239"/>
                    <a:pt x="703" y="3299"/>
                  </a:cubicBezTo>
                  <a:cubicBezTo>
                    <a:pt x="739" y="3328"/>
                    <a:pt x="781" y="3343"/>
                    <a:pt x="824" y="3343"/>
                  </a:cubicBezTo>
                  <a:cubicBezTo>
                    <a:pt x="867" y="3343"/>
                    <a:pt x="912" y="3328"/>
                    <a:pt x="953" y="3299"/>
                  </a:cubicBezTo>
                  <a:lnTo>
                    <a:pt x="1775" y="2751"/>
                  </a:lnTo>
                  <a:lnTo>
                    <a:pt x="2596" y="3299"/>
                  </a:lnTo>
                  <a:cubicBezTo>
                    <a:pt x="2620" y="3334"/>
                    <a:pt x="2668" y="3346"/>
                    <a:pt x="2715" y="3346"/>
                  </a:cubicBezTo>
                  <a:cubicBezTo>
                    <a:pt x="2751" y="3346"/>
                    <a:pt x="2799" y="3334"/>
                    <a:pt x="2834" y="3299"/>
                  </a:cubicBezTo>
                  <a:cubicBezTo>
                    <a:pt x="2906" y="3239"/>
                    <a:pt x="2942" y="3156"/>
                    <a:pt x="2906" y="3061"/>
                  </a:cubicBezTo>
                  <a:lnTo>
                    <a:pt x="2644" y="2108"/>
                  </a:lnTo>
                  <a:lnTo>
                    <a:pt x="3430" y="1501"/>
                  </a:lnTo>
                  <a:cubicBezTo>
                    <a:pt x="3513" y="1441"/>
                    <a:pt x="3549" y="1358"/>
                    <a:pt x="3513" y="1263"/>
                  </a:cubicBezTo>
                  <a:cubicBezTo>
                    <a:pt x="3489" y="1168"/>
                    <a:pt x="3418" y="1120"/>
                    <a:pt x="3323" y="1120"/>
                  </a:cubicBezTo>
                  <a:lnTo>
                    <a:pt x="2322" y="1084"/>
                  </a:lnTo>
                  <a:lnTo>
                    <a:pt x="1989" y="144"/>
                  </a:lnTo>
                  <a:cubicBezTo>
                    <a:pt x="1953" y="60"/>
                    <a:pt x="1882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/>
          <p:cNvSpPr/>
          <p:nvPr/>
        </p:nvSpPr>
        <p:spPr>
          <a:xfrm>
            <a:off x="0" y="0"/>
            <a:ext cx="3530792" cy="3960746"/>
          </a:xfrm>
          <a:custGeom>
            <a:avLst/>
            <a:gdLst/>
            <a:ahLst/>
            <a:cxnLst/>
            <a:rect l="l" t="t" r="r" b="b"/>
            <a:pathLst>
              <a:path w="140683" h="157893" extrusionOk="0">
                <a:moveTo>
                  <a:pt x="140512" y="0"/>
                </a:moveTo>
                <a:cubicBezTo>
                  <a:pt x="140512" y="8178"/>
                  <a:pt x="141194" y="16701"/>
                  <a:pt x="138609" y="24460"/>
                </a:cubicBezTo>
                <a:cubicBezTo>
                  <a:pt x="134187" y="37731"/>
                  <a:pt x="124350" y="49205"/>
                  <a:pt x="113605" y="58161"/>
                </a:cubicBezTo>
                <a:cubicBezTo>
                  <a:pt x="98008" y="71161"/>
                  <a:pt x="75507" y="75721"/>
                  <a:pt x="62510" y="91319"/>
                </a:cubicBezTo>
                <a:cubicBezTo>
                  <a:pt x="51451" y="104592"/>
                  <a:pt x="63396" y="128039"/>
                  <a:pt x="53813" y="142414"/>
                </a:cubicBezTo>
                <a:cubicBezTo>
                  <a:pt x="50220" y="147804"/>
                  <a:pt x="45474" y="153187"/>
                  <a:pt x="39408" y="155460"/>
                </a:cubicBezTo>
                <a:cubicBezTo>
                  <a:pt x="27103" y="160071"/>
                  <a:pt x="13141" y="156547"/>
                  <a:pt x="0" y="15654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9" name="Google Shape;689;p45"/>
          <p:cNvSpPr/>
          <p:nvPr/>
        </p:nvSpPr>
        <p:spPr>
          <a:xfrm>
            <a:off x="1467625" y="0"/>
            <a:ext cx="1320225" cy="5156873"/>
          </a:xfrm>
          <a:custGeom>
            <a:avLst/>
            <a:gdLst/>
            <a:ahLst/>
            <a:cxnLst/>
            <a:rect l="l" t="t" r="r" b="b"/>
            <a:pathLst>
              <a:path w="52809" h="205740" extrusionOk="0">
                <a:moveTo>
                  <a:pt x="10872" y="205740"/>
                </a:moveTo>
                <a:cubicBezTo>
                  <a:pt x="1973" y="187941"/>
                  <a:pt x="24441" y="167748"/>
                  <a:pt x="36147" y="151655"/>
                </a:cubicBezTo>
                <a:cubicBezTo>
                  <a:pt x="41203" y="144704"/>
                  <a:pt x="46991" y="137960"/>
                  <a:pt x="50008" y="129912"/>
                </a:cubicBezTo>
                <a:cubicBezTo>
                  <a:pt x="52383" y="123578"/>
                  <a:pt x="52052" y="116531"/>
                  <a:pt x="52726" y="109800"/>
                </a:cubicBezTo>
                <a:cubicBezTo>
                  <a:pt x="53381" y="103254"/>
                  <a:pt x="48889" y="96980"/>
                  <a:pt x="45116" y="91591"/>
                </a:cubicBezTo>
                <a:cubicBezTo>
                  <a:pt x="38064" y="81518"/>
                  <a:pt x="29614" y="72499"/>
                  <a:pt x="21743" y="63053"/>
                </a:cubicBezTo>
                <a:cubicBezTo>
                  <a:pt x="7511" y="45973"/>
                  <a:pt x="0" y="22232"/>
                  <a:pt x="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0" name="Google Shape;690;p45"/>
          <p:cNvSpPr/>
          <p:nvPr/>
        </p:nvSpPr>
        <p:spPr>
          <a:xfrm>
            <a:off x="796544" y="1152444"/>
            <a:ext cx="3062343" cy="3055279"/>
          </a:xfrm>
          <a:custGeom>
            <a:avLst/>
            <a:gdLst/>
            <a:ahLst/>
            <a:cxnLst/>
            <a:rect l="l" t="t" r="r" b="b"/>
            <a:pathLst>
              <a:path w="76154" h="73537" extrusionOk="0">
                <a:moveTo>
                  <a:pt x="37644" y="0"/>
                </a:moveTo>
                <a:cubicBezTo>
                  <a:pt x="37011" y="0"/>
                  <a:pt x="36389" y="22"/>
                  <a:pt x="35779" y="66"/>
                </a:cubicBezTo>
                <a:cubicBezTo>
                  <a:pt x="24706" y="876"/>
                  <a:pt x="10931" y="9901"/>
                  <a:pt x="5264" y="20009"/>
                </a:cubicBezTo>
                <a:cubicBezTo>
                  <a:pt x="3192" y="23736"/>
                  <a:pt x="2061" y="28034"/>
                  <a:pt x="1418" y="32415"/>
                </a:cubicBezTo>
                <a:cubicBezTo>
                  <a:pt x="1" y="42226"/>
                  <a:pt x="1501" y="54049"/>
                  <a:pt x="7419" y="62633"/>
                </a:cubicBezTo>
                <a:cubicBezTo>
                  <a:pt x="13078" y="70828"/>
                  <a:pt x="22083" y="73536"/>
                  <a:pt x="30884" y="73536"/>
                </a:cubicBezTo>
                <a:cubicBezTo>
                  <a:pt x="33489" y="73536"/>
                  <a:pt x="36076" y="73299"/>
                  <a:pt x="38553" y="72897"/>
                </a:cubicBezTo>
                <a:cubicBezTo>
                  <a:pt x="47328" y="71480"/>
                  <a:pt x="55448" y="67360"/>
                  <a:pt x="62544" y="61895"/>
                </a:cubicBezTo>
                <a:cubicBezTo>
                  <a:pt x="67128" y="58359"/>
                  <a:pt x="71427" y="54097"/>
                  <a:pt x="73713" y="48489"/>
                </a:cubicBezTo>
                <a:cubicBezTo>
                  <a:pt x="76153" y="42524"/>
                  <a:pt x="76070" y="35499"/>
                  <a:pt x="74617" y="28927"/>
                </a:cubicBezTo>
                <a:cubicBezTo>
                  <a:pt x="72951" y="21390"/>
                  <a:pt x="69331" y="13961"/>
                  <a:pt x="63437" y="9353"/>
                </a:cubicBezTo>
                <a:cubicBezTo>
                  <a:pt x="56543" y="3944"/>
                  <a:pt x="46171" y="0"/>
                  <a:pt x="376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5"/>
          <p:cNvSpPr txBox="1">
            <a:spLocks noGrp="1"/>
          </p:cNvSpPr>
          <p:nvPr>
            <p:ph type="title"/>
          </p:nvPr>
        </p:nvSpPr>
        <p:spPr>
          <a:xfrm>
            <a:off x="3907456" y="1111521"/>
            <a:ext cx="4440000" cy="25439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Galaxy Buds2 pro</a:t>
            </a:r>
            <a:endParaRPr dirty="0"/>
          </a:p>
        </p:txBody>
      </p:sp>
      <p:pic>
        <p:nvPicPr>
          <p:cNvPr id="695" name="Google Shape;695;p45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714" r="20714"/>
          <a:stretch/>
        </p:blipFill>
        <p:spPr>
          <a:xfrm>
            <a:off x="952475" y="1204800"/>
            <a:ext cx="2733900" cy="2733900"/>
          </a:xfrm>
          <a:prstGeom prst="ellipse">
            <a:avLst/>
          </a:prstGeom>
        </p:spPr>
      </p:pic>
      <p:sp>
        <p:nvSpPr>
          <p:cNvPr id="696" name="Google Shape;696;p45"/>
          <p:cNvSpPr/>
          <p:nvPr/>
        </p:nvSpPr>
        <p:spPr>
          <a:xfrm>
            <a:off x="0" y="0"/>
            <a:ext cx="998342" cy="1487990"/>
          </a:xfrm>
          <a:custGeom>
            <a:avLst/>
            <a:gdLst/>
            <a:ahLst/>
            <a:cxnLst/>
            <a:rect l="l" t="t" r="r" b="b"/>
            <a:pathLst>
              <a:path w="39120" h="58977" extrusionOk="0">
                <a:moveTo>
                  <a:pt x="34789" y="0"/>
                </a:moveTo>
                <a:cubicBezTo>
                  <a:pt x="36147" y="9528"/>
                  <a:pt x="42465" y="21109"/>
                  <a:pt x="36691" y="28809"/>
                </a:cubicBezTo>
                <a:cubicBezTo>
                  <a:pt x="33615" y="32911"/>
                  <a:pt x="28756" y="36536"/>
                  <a:pt x="23646" y="36962"/>
                </a:cubicBezTo>
                <a:cubicBezTo>
                  <a:pt x="20069" y="37260"/>
                  <a:pt x="13610" y="32495"/>
                  <a:pt x="15764" y="29624"/>
                </a:cubicBezTo>
                <a:cubicBezTo>
                  <a:pt x="17620" y="27151"/>
                  <a:pt x="22693" y="28385"/>
                  <a:pt x="25004" y="30439"/>
                </a:cubicBezTo>
                <a:cubicBezTo>
                  <a:pt x="28567" y="33605"/>
                  <a:pt x="29056" y="40191"/>
                  <a:pt x="27179" y="44572"/>
                </a:cubicBezTo>
                <a:cubicBezTo>
                  <a:pt x="23141" y="53997"/>
                  <a:pt x="9727" y="55735"/>
                  <a:pt x="0" y="5897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97" name="Google Shape;697;p45"/>
          <p:cNvGrpSpPr/>
          <p:nvPr/>
        </p:nvGrpSpPr>
        <p:grpSpPr>
          <a:xfrm rot="2225189">
            <a:off x="5398073" y="914165"/>
            <a:ext cx="482509" cy="476559"/>
            <a:chOff x="5372775" y="421100"/>
            <a:chExt cx="482525" cy="476575"/>
          </a:xfrm>
        </p:grpSpPr>
        <p:sp>
          <p:nvSpPr>
            <p:cNvPr id="698" name="Google Shape;698;p45"/>
            <p:cNvSpPr/>
            <p:nvPr/>
          </p:nvSpPr>
          <p:spPr>
            <a:xfrm>
              <a:off x="5519225" y="642575"/>
              <a:ext cx="21450" cy="21450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0" y="203"/>
                    <a:pt x="0" y="429"/>
                  </a:cubicBezTo>
                  <a:cubicBezTo>
                    <a:pt x="0" y="667"/>
                    <a:pt x="191" y="857"/>
                    <a:pt x="429" y="857"/>
                  </a:cubicBezTo>
                  <a:cubicBezTo>
                    <a:pt x="667" y="857"/>
                    <a:pt x="858" y="667"/>
                    <a:pt x="858" y="429"/>
                  </a:cubicBezTo>
                  <a:cubicBezTo>
                    <a:pt x="858" y="203"/>
                    <a:pt x="667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5644550" y="589275"/>
              <a:ext cx="21450" cy="2147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30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5542450" y="662200"/>
              <a:ext cx="176825" cy="119100"/>
            </a:xfrm>
            <a:custGeom>
              <a:avLst/>
              <a:gdLst/>
              <a:ahLst/>
              <a:cxnLst/>
              <a:rect l="l" t="t" r="r" b="b"/>
              <a:pathLst>
                <a:path w="7073" h="4764" fill="none" extrusionOk="0">
                  <a:moveTo>
                    <a:pt x="0" y="2727"/>
                  </a:moveTo>
                  <a:cubicBezTo>
                    <a:pt x="1834" y="4763"/>
                    <a:pt x="7072" y="3001"/>
                    <a:pt x="644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5372775" y="421100"/>
              <a:ext cx="482525" cy="476575"/>
            </a:xfrm>
            <a:custGeom>
              <a:avLst/>
              <a:gdLst/>
              <a:ahLst/>
              <a:cxnLst/>
              <a:rect l="l" t="t" r="r" b="b"/>
              <a:pathLst>
                <a:path w="19301" h="19063" fill="none" extrusionOk="0">
                  <a:moveTo>
                    <a:pt x="9776" y="18622"/>
                  </a:moveTo>
                  <a:cubicBezTo>
                    <a:pt x="11990" y="18265"/>
                    <a:pt x="14050" y="17217"/>
                    <a:pt x="15848" y="15836"/>
                  </a:cubicBezTo>
                  <a:cubicBezTo>
                    <a:pt x="17015" y="14931"/>
                    <a:pt x="18110" y="13860"/>
                    <a:pt x="18682" y="12431"/>
                  </a:cubicBezTo>
                  <a:cubicBezTo>
                    <a:pt x="19301" y="10919"/>
                    <a:pt x="19277" y="9145"/>
                    <a:pt x="18908" y="7478"/>
                  </a:cubicBezTo>
                  <a:cubicBezTo>
                    <a:pt x="18491" y="5561"/>
                    <a:pt x="17574" y="3680"/>
                    <a:pt x="16074" y="2513"/>
                  </a:cubicBezTo>
                  <a:cubicBezTo>
                    <a:pt x="14205" y="1037"/>
                    <a:pt x="11312" y="1"/>
                    <a:pt x="9061" y="156"/>
                  </a:cubicBezTo>
                  <a:cubicBezTo>
                    <a:pt x="6263" y="358"/>
                    <a:pt x="2763" y="2656"/>
                    <a:pt x="1334" y="5216"/>
                  </a:cubicBezTo>
                  <a:cubicBezTo>
                    <a:pt x="798" y="6156"/>
                    <a:pt x="513" y="7252"/>
                    <a:pt x="358" y="8359"/>
                  </a:cubicBezTo>
                  <a:cubicBezTo>
                    <a:pt x="1" y="10847"/>
                    <a:pt x="382" y="13836"/>
                    <a:pt x="1882" y="16015"/>
                  </a:cubicBezTo>
                  <a:cubicBezTo>
                    <a:pt x="3739" y="18706"/>
                    <a:pt x="7025" y="19063"/>
                    <a:pt x="9776" y="1862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45"/>
          <p:cNvSpPr/>
          <p:nvPr/>
        </p:nvSpPr>
        <p:spPr>
          <a:xfrm rot="10800000">
            <a:off x="5034824" y="591151"/>
            <a:ext cx="305700" cy="3057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5"/>
          <p:cNvSpPr/>
          <p:nvPr/>
        </p:nvSpPr>
        <p:spPr>
          <a:xfrm rot="10800000">
            <a:off x="7725467" y="3899610"/>
            <a:ext cx="222300" cy="222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5"/>
          <p:cNvSpPr/>
          <p:nvPr/>
        </p:nvSpPr>
        <p:spPr>
          <a:xfrm rot="10800000">
            <a:off x="4627225" y="857725"/>
            <a:ext cx="224100" cy="2241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5"/>
          <p:cNvSpPr/>
          <p:nvPr/>
        </p:nvSpPr>
        <p:spPr>
          <a:xfrm rot="-8415570" flipH="1">
            <a:off x="4747977" y="3951359"/>
            <a:ext cx="879383" cy="81396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5"/>
          <p:cNvSpPr/>
          <p:nvPr/>
        </p:nvSpPr>
        <p:spPr>
          <a:xfrm rot="10800000">
            <a:off x="7325398" y="4058076"/>
            <a:ext cx="330900" cy="331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hone Cases Products Catalog by Slidesgo">
  <a:themeElements>
    <a:clrScheme name="Simple Light">
      <a:dk1>
        <a:srgbClr val="000000"/>
      </a:dk1>
      <a:lt1>
        <a:srgbClr val="FFFFFF"/>
      </a:lt1>
      <a:dk2>
        <a:srgbClr val="F9CDD4"/>
      </a:dk2>
      <a:lt2>
        <a:srgbClr val="9CD8E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</TotalTime>
  <Words>1336</Words>
  <Application>Microsoft Office PowerPoint</Application>
  <PresentationFormat>On-screen Show (16:9)</PresentationFormat>
  <Paragraphs>152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Bebas Neue</vt:lpstr>
      <vt:lpstr>Antonio</vt:lpstr>
      <vt:lpstr>Open Sans</vt:lpstr>
      <vt:lpstr>Mongolian Baiti</vt:lpstr>
      <vt:lpstr>Nunito Light</vt:lpstr>
      <vt:lpstr>Phone Cases Products Catalog by Slidesgo</vt:lpstr>
      <vt:lpstr>GUVI Capstone Crafting Compelling Web Presences – MBM6</vt:lpstr>
      <vt:lpstr> SAMSUNG</vt:lpstr>
      <vt:lpstr>Products We are going to Cover</vt:lpstr>
      <vt:lpstr>Galaxy S24 Ultra</vt:lpstr>
      <vt:lpstr>Description</vt:lpstr>
      <vt:lpstr>Key Features</vt:lpstr>
      <vt:lpstr>Galaxy Book4 Pro </vt:lpstr>
      <vt:lpstr>Description</vt:lpstr>
      <vt:lpstr>Galaxy Buds2 pro</vt:lpstr>
      <vt:lpstr>Description</vt:lpstr>
      <vt:lpstr>4K Ultra HD Smart Neo QLED TV </vt:lpstr>
      <vt:lpstr>Description</vt:lpstr>
      <vt:lpstr>Determine the platform on which the website is developed (Use online tools to identify)</vt:lpstr>
      <vt:lpstr>Tool Used</vt:lpstr>
      <vt:lpstr>Tools Used</vt:lpstr>
      <vt:lpstr>PowerPoint Presentation</vt:lpstr>
      <vt:lpstr>PowerPoint Presentation</vt:lpstr>
      <vt:lpstr>PowerPoint Presentation</vt:lpstr>
      <vt:lpstr>It appears that the website is built using React(18.2.0).The programming language used are Java and Node.js.</vt:lpstr>
      <vt:lpstr>03.Test the website’s responsive design and mobile optimization(Share the report).Test a minimum of 5 pages.(Use Online Tools to find)</vt:lpstr>
      <vt:lpstr>Tools Used</vt:lpstr>
      <vt:lpstr>Pages we are going to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mistakes in Website to Avoid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GUVI Capstone Crafting Compelling Web Presences – MBM6</dc:title>
  <dc:creator>Azor Solomon L S</dc:creator>
  <cp:lastModifiedBy>Azor Solomon L S</cp:lastModifiedBy>
  <cp:revision>3</cp:revision>
  <dcterms:modified xsi:type="dcterms:W3CDTF">2024-04-13T04:12:28Z</dcterms:modified>
</cp:coreProperties>
</file>